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583D4D-AF1E-4571-A09F-2E5462CED6B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79EBD6-58D3-4721-8F81-C2CC86AA34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85852" y="571480"/>
            <a:ext cx="6797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brûlures thermiques</a:t>
            </a:r>
            <a:endParaRPr lang="fr-FR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1506" y="2840083"/>
            <a:ext cx="757246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  <a:spcBef>
                <a:spcPts val="12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à la fin de la séquence, vous serez capable d’arroser à l’eau une brûlure venant de se produire, d’identifier sa gravité et de recourir à un avis médical si nécessaire.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4348" y="2000240"/>
            <a:ext cx="3760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Objectif spécifique :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85852" y="571480"/>
            <a:ext cx="6797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brûlures thermiques</a:t>
            </a:r>
            <a:endParaRPr lang="fr-FR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 descr="http://www.maqpro.com/Fiches%20Maquillage/2008/6%20BRULURE%20THERMIQUE.jpg"/>
          <p:cNvPicPr>
            <a:picLocks noChangeAspect="1" noChangeArrowheads="1"/>
          </p:cNvPicPr>
          <p:nvPr/>
        </p:nvPicPr>
        <p:blipFill>
          <a:blip r:embed="rId2"/>
          <a:srcRect l="-13228" r="-10358"/>
          <a:stretch>
            <a:fillRect/>
          </a:stretch>
        </p:blipFill>
        <p:spPr bwMode="auto">
          <a:xfrm>
            <a:off x="4320973" y="1849765"/>
            <a:ext cx="4716462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http://www.maqpro.com/Fiches%20Maquillage/2008/5%20BRULURE%20SIM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113" y="1849765"/>
            <a:ext cx="38512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484262" y="4572008"/>
            <a:ext cx="2286016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  <a:spcBef>
                <a:spcPts val="12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Brûlure simple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811584" y="4566540"/>
            <a:ext cx="2286016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  <a:spcBef>
                <a:spcPts val="12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Brûlure grave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85852" y="571480"/>
            <a:ext cx="6797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brûlures thermiques</a:t>
            </a:r>
            <a:endParaRPr lang="fr-FR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9223" y="1988786"/>
            <a:ext cx="3304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Conduite à tenir :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6698" y="2801730"/>
            <a:ext cx="557578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Refroidir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par ruissellement d’eau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Retirer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les vêtements s’ils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n’adhèrent</a:t>
            </a:r>
          </a:p>
          <a:p>
            <a:pPr lvl="1">
              <a:defRPr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pas à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la peau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Evaluer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la gravité de la brûlure</a:t>
            </a:r>
          </a:p>
        </p:txBody>
      </p:sp>
      <p:pic>
        <p:nvPicPr>
          <p:cNvPr id="1026" name="Picture 2" descr="http://majorjy.free.fr/psc1/images/8/IMG_0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659" y="2332292"/>
            <a:ext cx="2895644" cy="2171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85852" y="282105"/>
            <a:ext cx="6797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brûlures thermiques</a:t>
            </a:r>
            <a:endParaRPr lang="fr-FR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9835" y="1291824"/>
            <a:ext cx="5716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Conduite à tenir :brûlure grave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485" y="1977090"/>
            <a:ext cx="532277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Alerter les secours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Poursuivre le refroidissement selon consignes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Installer en position de repos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Protéger (drap propre sans recouvrir la partie brûlée)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Surveiller en continue</a:t>
            </a: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0" descr="http://www.maqpro.com/Fiches%20Maquillage/2008/6%20BRULURE%20THERMIQUE.jpg"/>
          <p:cNvPicPr>
            <a:picLocks noChangeAspect="1" noChangeArrowheads="1"/>
          </p:cNvPicPr>
          <p:nvPr/>
        </p:nvPicPr>
        <p:blipFill>
          <a:blip r:embed="rId2"/>
          <a:srcRect l="-13228" r="-10358"/>
          <a:stretch>
            <a:fillRect/>
          </a:stretch>
        </p:blipFill>
        <p:spPr bwMode="auto">
          <a:xfrm>
            <a:off x="5000628" y="2359065"/>
            <a:ext cx="4008343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85852" y="189505"/>
            <a:ext cx="6797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brûlures thermiques</a:t>
            </a:r>
            <a:endParaRPr lang="fr-FR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9835" y="1118199"/>
            <a:ext cx="6104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Conduite à </a:t>
            </a:r>
            <a:r>
              <a:rPr lang="fr-FR" sz="3200" smtClean="0">
                <a:latin typeface="Arial" pitchFamily="34" charset="0"/>
                <a:cs typeface="Arial" pitchFamily="34" charset="0"/>
              </a:rPr>
              <a:t>tenir : brûlure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simple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485" y="1328890"/>
            <a:ext cx="532277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Poursuivre le refroidissement jusqu’à disparition de la douleur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Protéger par un pansement stérile (ne pas percer les cloques)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2200" dirty="0" smtClean="0">
                <a:latin typeface="Arial" pitchFamily="34" charset="0"/>
                <a:cs typeface="Arial" pitchFamily="34" charset="0"/>
              </a:rPr>
              <a:t> Demander un avis médical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 En absence de vaccination antitétanique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 Si enfant ou nourrisson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 En cas d’apparition dans les jours suivants de fièvre, zone rouge, chaude, gonflée ou douloureuse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2" descr="http://www.maqpro.com/Fiches%20Maquillage/2008/5%20BRULURE%20SI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7544" y="2160302"/>
            <a:ext cx="324267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182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ThierryF</dc:creator>
  <cp:lastModifiedBy>Thierry</cp:lastModifiedBy>
  <cp:revision>12</cp:revision>
  <dcterms:created xsi:type="dcterms:W3CDTF">2013-10-27T10:37:34Z</dcterms:created>
  <dcterms:modified xsi:type="dcterms:W3CDTF">2013-10-28T15:03:58Z</dcterms:modified>
</cp:coreProperties>
</file>