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2D2170-FB97-4CAD-A8FC-A766C7D073E9}" type="doc">
      <dgm:prSet loTypeId="urn:microsoft.com/office/officeart/2005/8/layout/lProcess3" loCatId="process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FA7E79D6-32AB-4A0A-92DF-7F85E075C24A}">
      <dgm:prSet phldrT="[Texte]" custT="1"/>
      <dgm:spPr/>
      <dgm:t>
        <a:bodyPr/>
        <a:lstStyle/>
        <a:p>
          <a:r>
            <a:rPr lang="fr-FR" sz="1400" dirty="0" smtClean="0"/>
            <a:t>Partie 1</a:t>
          </a:r>
          <a:endParaRPr lang="fr-FR" sz="1400" dirty="0"/>
        </a:p>
      </dgm:t>
    </dgm:pt>
    <dgm:pt modelId="{8B93A1CB-A11B-4AFE-A09D-4D48E9761A66}" type="parTrans" cxnId="{116DC00D-CA38-4DE9-B200-CE0D36911D30}">
      <dgm:prSet/>
      <dgm:spPr/>
      <dgm:t>
        <a:bodyPr/>
        <a:lstStyle/>
        <a:p>
          <a:endParaRPr lang="fr-FR" sz="1100"/>
        </a:p>
      </dgm:t>
    </dgm:pt>
    <dgm:pt modelId="{1AE1EAFE-FC48-4F03-A84B-1E1A2F0515E4}" type="sibTrans" cxnId="{116DC00D-CA38-4DE9-B200-CE0D36911D30}">
      <dgm:prSet/>
      <dgm:spPr/>
      <dgm:t>
        <a:bodyPr/>
        <a:lstStyle/>
        <a:p>
          <a:endParaRPr lang="fr-FR" sz="1100"/>
        </a:p>
      </dgm:t>
    </dgm:pt>
    <dgm:pt modelId="{5EE00926-F3A7-476F-BD0F-6295DD9CA60E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Alerte et Protection des populations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4001AF-2564-4A7E-97F9-3DCD03500237}" type="parTrans" cxnId="{42A6A88F-1724-4FBB-9B57-BC9F326857C0}">
      <dgm:prSet/>
      <dgm:spPr/>
      <dgm:t>
        <a:bodyPr/>
        <a:lstStyle/>
        <a:p>
          <a:endParaRPr lang="fr-FR" sz="1100"/>
        </a:p>
      </dgm:t>
    </dgm:pt>
    <dgm:pt modelId="{69C4A0C7-38A2-4DEE-89BF-DBBAECE9A028}" type="sibTrans" cxnId="{42A6A88F-1724-4FBB-9B57-BC9F326857C0}">
      <dgm:prSet/>
      <dgm:spPr/>
      <dgm:t>
        <a:bodyPr/>
        <a:lstStyle/>
        <a:p>
          <a:endParaRPr lang="fr-FR" sz="1100"/>
        </a:p>
      </dgm:t>
    </dgm:pt>
    <dgm:pt modelId="{66214248-F75F-4A20-8706-A69A34477980}">
      <dgm:prSet phldrT="[Texte]" custT="1"/>
      <dgm:spPr/>
      <dgm:t>
        <a:bodyPr/>
        <a:lstStyle/>
        <a:p>
          <a:r>
            <a:rPr lang="fr-FR" sz="1400" dirty="0" smtClean="0"/>
            <a:t>Partie 2</a:t>
          </a:r>
          <a:endParaRPr lang="fr-FR" sz="1400" dirty="0"/>
        </a:p>
      </dgm:t>
    </dgm:pt>
    <dgm:pt modelId="{65A4A4DD-E2A5-4E99-919A-AA644ABB5E72}" type="parTrans" cxnId="{AF686F73-2E5E-4092-A757-75283821C20A}">
      <dgm:prSet/>
      <dgm:spPr/>
      <dgm:t>
        <a:bodyPr/>
        <a:lstStyle/>
        <a:p>
          <a:endParaRPr lang="fr-FR" sz="1100"/>
        </a:p>
      </dgm:t>
    </dgm:pt>
    <dgm:pt modelId="{EA16BCCB-4067-4ED5-BE02-D8ACE0759304}" type="sibTrans" cxnId="{AF686F73-2E5E-4092-A757-75283821C20A}">
      <dgm:prSet/>
      <dgm:spPr/>
      <dgm:t>
        <a:bodyPr/>
        <a:lstStyle/>
        <a:p>
          <a:endParaRPr lang="fr-FR" sz="1100"/>
        </a:p>
      </dgm:t>
    </dgm:pt>
    <dgm:pt modelId="{46CA2FCB-4D3E-45B1-A507-A8BD508DF1E0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Protection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A27636-A01E-4130-B75D-94EA4DABBB5B}" type="parTrans" cxnId="{38F4607A-7801-4353-A9EE-A58ACD4F7F49}">
      <dgm:prSet/>
      <dgm:spPr/>
      <dgm:t>
        <a:bodyPr/>
        <a:lstStyle/>
        <a:p>
          <a:endParaRPr lang="fr-FR" sz="1100"/>
        </a:p>
      </dgm:t>
    </dgm:pt>
    <dgm:pt modelId="{FB403C9E-C510-4AC7-84E2-52A2CAA6157F}" type="sibTrans" cxnId="{38F4607A-7801-4353-A9EE-A58ACD4F7F49}">
      <dgm:prSet/>
      <dgm:spPr/>
      <dgm:t>
        <a:bodyPr/>
        <a:lstStyle/>
        <a:p>
          <a:endParaRPr lang="fr-FR" sz="1100"/>
        </a:p>
      </dgm:t>
    </dgm:pt>
    <dgm:pt modelId="{23B96EFF-B987-448A-81B0-E4317A48CF4A}">
      <dgm:prSet phldrT="[Texte]" custT="1"/>
      <dgm:spPr/>
      <dgm:t>
        <a:bodyPr/>
        <a:lstStyle/>
        <a:p>
          <a:r>
            <a:rPr lang="fr-FR" sz="1400" dirty="0" smtClean="0"/>
            <a:t>Partie 3</a:t>
          </a:r>
          <a:endParaRPr lang="fr-FR" sz="1400" dirty="0"/>
        </a:p>
      </dgm:t>
    </dgm:pt>
    <dgm:pt modelId="{0145A7AC-A8EA-4A2E-9C60-174BC9305960}" type="parTrans" cxnId="{A16C9FB4-87CE-4073-976B-5002BD630378}">
      <dgm:prSet/>
      <dgm:spPr/>
      <dgm:t>
        <a:bodyPr/>
        <a:lstStyle/>
        <a:p>
          <a:endParaRPr lang="fr-FR" sz="1100"/>
        </a:p>
      </dgm:t>
    </dgm:pt>
    <dgm:pt modelId="{558D5E02-57FD-403D-B2A1-D2FDA030258B}" type="sibTrans" cxnId="{A16C9FB4-87CE-4073-976B-5002BD630378}">
      <dgm:prSet/>
      <dgm:spPr/>
      <dgm:t>
        <a:bodyPr/>
        <a:lstStyle/>
        <a:p>
          <a:endParaRPr lang="fr-FR" sz="1100"/>
        </a:p>
      </dgm:t>
    </dgm:pt>
    <dgm:pt modelId="{F008D4A7-52D8-4A3E-88AB-8C71B41815E3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Alerte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CF12DA-CE75-4EC9-B30B-23D109876384}" type="parTrans" cxnId="{5817A434-48FA-4F91-BB40-8BDE2247A1FA}">
      <dgm:prSet/>
      <dgm:spPr/>
      <dgm:t>
        <a:bodyPr/>
        <a:lstStyle/>
        <a:p>
          <a:endParaRPr lang="fr-FR" sz="1100"/>
        </a:p>
      </dgm:t>
    </dgm:pt>
    <dgm:pt modelId="{F98C21B6-507D-4AC1-8315-B2A4F2E708BB}" type="sibTrans" cxnId="{5817A434-48FA-4F91-BB40-8BDE2247A1FA}">
      <dgm:prSet/>
      <dgm:spPr/>
      <dgm:t>
        <a:bodyPr/>
        <a:lstStyle/>
        <a:p>
          <a:endParaRPr lang="fr-FR" sz="1100"/>
        </a:p>
      </dgm:t>
    </dgm:pt>
    <dgm:pt modelId="{53E5452F-8135-413C-9B42-FC805F99738A}">
      <dgm:prSet phldrT="[Texte]" custT="1"/>
      <dgm:spPr>
        <a:solidFill>
          <a:srgbClr val="FF0000"/>
        </a:solidFill>
      </dgm:spPr>
      <dgm:t>
        <a:bodyPr/>
        <a:lstStyle/>
        <a:p>
          <a:r>
            <a: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Partie 4</a:t>
          </a:r>
          <a:endParaRPr lang="fr-FR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3C632D-9B12-4595-813D-75D32BB45618}" type="parTrans" cxnId="{2CD7E193-70B6-439D-A76D-DB3D3ACE6E90}">
      <dgm:prSet/>
      <dgm:spPr/>
      <dgm:t>
        <a:bodyPr/>
        <a:lstStyle/>
        <a:p>
          <a:endParaRPr lang="fr-FR" sz="1100"/>
        </a:p>
      </dgm:t>
    </dgm:pt>
    <dgm:pt modelId="{B887B0C0-A201-4FDD-B655-A1ADE5DE2B16}" type="sibTrans" cxnId="{2CD7E193-70B6-439D-A76D-DB3D3ACE6E90}">
      <dgm:prSet/>
      <dgm:spPr/>
      <dgm:t>
        <a:bodyPr/>
        <a:lstStyle/>
        <a:p>
          <a:endParaRPr lang="fr-FR" sz="1100"/>
        </a:p>
      </dgm:t>
    </dgm:pt>
    <dgm:pt modelId="{E3222156-2396-4E6E-AB82-D8B08FD845EF}">
      <dgm:prSet phldrT="[Texte]" custT="1"/>
      <dgm:spPr/>
      <dgm:t>
        <a:bodyPr/>
        <a:lstStyle/>
        <a:p>
          <a:r>
            <a:rPr lang="fr-FR" sz="1400" dirty="0" smtClean="0"/>
            <a:t>Partie 5</a:t>
          </a:r>
          <a:endParaRPr lang="fr-FR" sz="1400" dirty="0"/>
        </a:p>
      </dgm:t>
    </dgm:pt>
    <dgm:pt modelId="{1AD8C2C7-7E20-4FA8-8B93-CEEF0648AF24}" type="parTrans" cxnId="{C7C2F6E6-6C93-4750-A4BC-75FCB5229503}">
      <dgm:prSet/>
      <dgm:spPr/>
      <dgm:t>
        <a:bodyPr/>
        <a:lstStyle/>
        <a:p>
          <a:endParaRPr lang="fr-FR" sz="1100"/>
        </a:p>
      </dgm:t>
    </dgm:pt>
    <dgm:pt modelId="{674B7700-9CAB-458E-9A7A-69C9C6163459}" type="sibTrans" cxnId="{C7C2F6E6-6C93-4750-A4BC-75FCB5229503}">
      <dgm:prSet/>
      <dgm:spPr/>
      <dgm:t>
        <a:bodyPr/>
        <a:lstStyle/>
        <a:p>
          <a:endParaRPr lang="fr-FR" sz="1100"/>
        </a:p>
      </dgm:t>
    </dgm:pt>
    <dgm:pt modelId="{B23FE05B-6B2E-4FD5-B7E1-4D785FA00F0C}">
      <dgm:prSet phldrT="[Texte]" custT="1"/>
      <dgm:spPr/>
      <dgm:t>
        <a:bodyPr/>
        <a:lstStyle/>
        <a:p>
          <a:r>
            <a:rPr lang="fr-FR" sz="1400" dirty="0" smtClean="0"/>
            <a:t>Partie 6</a:t>
          </a:r>
          <a:endParaRPr lang="fr-FR" sz="1400" dirty="0"/>
        </a:p>
      </dgm:t>
    </dgm:pt>
    <dgm:pt modelId="{FAF38834-C3EB-49EE-AD34-8C484A8900B5}" type="parTrans" cxnId="{BB71DC45-B021-4138-97FD-31DD3CF902C4}">
      <dgm:prSet/>
      <dgm:spPr/>
      <dgm:t>
        <a:bodyPr/>
        <a:lstStyle/>
        <a:p>
          <a:endParaRPr lang="fr-FR" sz="1100"/>
        </a:p>
      </dgm:t>
    </dgm:pt>
    <dgm:pt modelId="{6E5C498F-5F0E-48AF-85D6-1E3168F6C8F9}" type="sibTrans" cxnId="{BB71DC45-B021-4138-97FD-31DD3CF902C4}">
      <dgm:prSet/>
      <dgm:spPr/>
      <dgm:t>
        <a:bodyPr/>
        <a:lstStyle/>
        <a:p>
          <a:endParaRPr lang="fr-FR" sz="1100"/>
        </a:p>
      </dgm:t>
    </dgm:pt>
    <dgm:pt modelId="{85F4A4D8-8177-4FAF-9539-1F632CD25B7B}">
      <dgm:prSet phldrT="[Texte]" custT="1"/>
      <dgm:spPr/>
      <dgm:t>
        <a:bodyPr/>
        <a:lstStyle/>
        <a:p>
          <a:r>
            <a:rPr lang="fr-FR" sz="1400" dirty="0" smtClean="0"/>
            <a:t>Partie 7</a:t>
          </a:r>
          <a:endParaRPr lang="fr-FR" sz="1400" dirty="0"/>
        </a:p>
      </dgm:t>
    </dgm:pt>
    <dgm:pt modelId="{BDAFAB87-9C03-4ED7-A688-36DE01E73073}" type="parTrans" cxnId="{4CD6567D-1BF7-4C2F-A7C3-6EDE5DBC0430}">
      <dgm:prSet/>
      <dgm:spPr/>
      <dgm:t>
        <a:bodyPr/>
        <a:lstStyle/>
        <a:p>
          <a:endParaRPr lang="fr-FR" sz="1100"/>
        </a:p>
      </dgm:t>
    </dgm:pt>
    <dgm:pt modelId="{929D5B1A-1463-47FD-A81F-69DF66827D12}" type="sibTrans" cxnId="{4CD6567D-1BF7-4C2F-A7C3-6EDE5DBC0430}">
      <dgm:prSet/>
      <dgm:spPr/>
      <dgm:t>
        <a:bodyPr/>
        <a:lstStyle/>
        <a:p>
          <a:endParaRPr lang="fr-FR" sz="1100"/>
        </a:p>
      </dgm:t>
    </dgm:pt>
    <dgm:pt modelId="{403CB013-BF08-472A-9902-84F0E3B156B1}">
      <dgm:prSet phldrT="[Texte]" custT="1"/>
      <dgm:spPr/>
      <dgm:t>
        <a:bodyPr/>
        <a:lstStyle/>
        <a:p>
          <a:r>
            <a:rPr lang="fr-FR" sz="1400" dirty="0" smtClean="0"/>
            <a:t>Partie 8</a:t>
          </a:r>
          <a:endParaRPr lang="fr-FR" sz="1400" dirty="0"/>
        </a:p>
      </dgm:t>
    </dgm:pt>
    <dgm:pt modelId="{04BC3D0F-0CC6-4100-99F0-DC957F1D42C7}" type="parTrans" cxnId="{4E52F0D9-FCB9-41B9-B85C-019924AD8559}">
      <dgm:prSet/>
      <dgm:spPr/>
      <dgm:t>
        <a:bodyPr/>
        <a:lstStyle/>
        <a:p>
          <a:endParaRPr lang="fr-FR" sz="1100"/>
        </a:p>
      </dgm:t>
    </dgm:pt>
    <dgm:pt modelId="{AEA692CC-0684-4C00-A8DE-2088E5BE8BE9}" type="sibTrans" cxnId="{4E52F0D9-FCB9-41B9-B85C-019924AD8559}">
      <dgm:prSet/>
      <dgm:spPr/>
      <dgm:t>
        <a:bodyPr/>
        <a:lstStyle/>
        <a:p>
          <a:endParaRPr lang="fr-FR" sz="1100"/>
        </a:p>
      </dgm:t>
    </dgm:pt>
    <dgm:pt modelId="{47A93CBB-DEB4-4505-93D8-77AA586946B1}">
      <dgm:prSet phldrT="[Texte]" custT="1"/>
      <dgm:spPr/>
      <dgm:t>
        <a:bodyPr/>
        <a:lstStyle/>
        <a:p>
          <a:r>
            <a:rPr lang="fr-FR" sz="1400" dirty="0" smtClean="0"/>
            <a:t>Partie 9</a:t>
          </a:r>
          <a:endParaRPr lang="fr-FR" sz="1400" dirty="0"/>
        </a:p>
      </dgm:t>
    </dgm:pt>
    <dgm:pt modelId="{6C92E42C-69FF-48CC-AD9C-E47A4300C872}" type="parTrans" cxnId="{16101425-4F75-4EC1-BEDA-CDFC350D7AA4}">
      <dgm:prSet/>
      <dgm:spPr/>
      <dgm:t>
        <a:bodyPr/>
        <a:lstStyle/>
        <a:p>
          <a:endParaRPr lang="fr-FR" sz="1100"/>
        </a:p>
      </dgm:t>
    </dgm:pt>
    <dgm:pt modelId="{780EA6CC-4475-42C5-8948-AD7541384585}" type="sibTrans" cxnId="{16101425-4F75-4EC1-BEDA-CDFC350D7AA4}">
      <dgm:prSet/>
      <dgm:spPr/>
      <dgm:t>
        <a:bodyPr/>
        <a:lstStyle/>
        <a:p>
          <a:endParaRPr lang="fr-FR" sz="1100"/>
        </a:p>
      </dgm:t>
    </dgm:pt>
    <dgm:pt modelId="{6DCB069F-E95C-4958-A592-D34450AEDB4A}">
      <dgm:prSet phldrT="[Texte]" custT="1"/>
      <dgm:spPr/>
      <dgm:t>
        <a:bodyPr/>
        <a:lstStyle/>
        <a:p>
          <a:r>
            <a:rPr lang="fr-FR" sz="1400" dirty="0" smtClean="0"/>
            <a:t>Partie 10</a:t>
          </a:r>
          <a:endParaRPr lang="fr-FR" sz="1400" dirty="0"/>
        </a:p>
      </dgm:t>
    </dgm:pt>
    <dgm:pt modelId="{58E784E7-AE69-4893-BC41-B96354E382A0}" type="parTrans" cxnId="{9FD0B2AD-3C69-485D-98B6-C094894F797B}">
      <dgm:prSet/>
      <dgm:spPr/>
      <dgm:t>
        <a:bodyPr/>
        <a:lstStyle/>
        <a:p>
          <a:endParaRPr lang="fr-FR" sz="1100"/>
        </a:p>
      </dgm:t>
    </dgm:pt>
    <dgm:pt modelId="{E745ACE6-B1A4-43FC-8DA7-9BCDCABD38BE}" type="sibTrans" cxnId="{9FD0B2AD-3C69-485D-98B6-C094894F797B}">
      <dgm:prSet/>
      <dgm:spPr/>
      <dgm:t>
        <a:bodyPr/>
        <a:lstStyle/>
        <a:p>
          <a:endParaRPr lang="fr-FR" sz="1100"/>
        </a:p>
      </dgm:t>
    </dgm:pt>
    <dgm:pt modelId="{74E33810-0187-4E37-8C40-37070EC099F5}">
      <dgm:prSet phldrT="[Texte]" custT="1"/>
      <dgm:spPr/>
      <dgm:t>
        <a:bodyPr/>
        <a:lstStyle/>
        <a:p>
          <a:r>
            <a:rPr lang="fr-FR" sz="1400" dirty="0" smtClean="0"/>
            <a:t>Partie 11</a:t>
          </a:r>
          <a:endParaRPr lang="fr-FR" sz="1400" dirty="0"/>
        </a:p>
      </dgm:t>
    </dgm:pt>
    <dgm:pt modelId="{957CEA56-1E97-48B9-9075-90EB22909D4E}" type="parTrans" cxnId="{E388E0D0-3B68-474C-AFB4-B846B660EECF}">
      <dgm:prSet/>
      <dgm:spPr/>
      <dgm:t>
        <a:bodyPr/>
        <a:lstStyle/>
        <a:p>
          <a:endParaRPr lang="fr-FR" sz="1100"/>
        </a:p>
      </dgm:t>
    </dgm:pt>
    <dgm:pt modelId="{296C18BD-69E2-4A35-B6C8-39A67BA10F45}" type="sibTrans" cxnId="{E388E0D0-3B68-474C-AFB4-B846B660EECF}">
      <dgm:prSet/>
      <dgm:spPr/>
      <dgm:t>
        <a:bodyPr/>
        <a:lstStyle/>
        <a:p>
          <a:endParaRPr lang="fr-FR" sz="1100"/>
        </a:p>
      </dgm:t>
    </dgm:pt>
    <dgm:pt modelId="{63A53B6C-1B46-4395-B477-CD7E5D64D1C4}">
      <dgm:prSet phldrT="[Texte]" custT="1"/>
      <dgm:spPr>
        <a:solidFill>
          <a:srgbClr val="FF0000">
            <a:alpha val="90000"/>
          </a:srgbClr>
        </a:solidFill>
      </dgm:spPr>
      <dgm:t>
        <a:bodyPr/>
        <a:lstStyle/>
        <a:p>
          <a:r>
            <a: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Obstruction des voies aériennes</a:t>
          </a:r>
        </a:p>
        <a:p>
          <a:r>
            <a: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 un corps étranger</a:t>
          </a:r>
          <a:endParaRPr lang="fr-FR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9962BE-896B-4A0F-A170-7D8B3D61FAED}" type="parTrans" cxnId="{BE5A57CD-3565-4A9B-ADDA-755E2DFBF193}">
      <dgm:prSet/>
      <dgm:spPr/>
      <dgm:t>
        <a:bodyPr/>
        <a:lstStyle/>
        <a:p>
          <a:endParaRPr lang="fr-FR" sz="1100"/>
        </a:p>
      </dgm:t>
    </dgm:pt>
    <dgm:pt modelId="{E64589B8-36F6-4E2C-841D-0AFC852F3259}" type="sibTrans" cxnId="{BE5A57CD-3565-4A9B-ADDA-755E2DFBF193}">
      <dgm:prSet/>
      <dgm:spPr/>
      <dgm:t>
        <a:bodyPr/>
        <a:lstStyle/>
        <a:p>
          <a:endParaRPr lang="fr-FR" sz="1100"/>
        </a:p>
      </dgm:t>
    </dgm:pt>
    <dgm:pt modelId="{2A1F4E60-B6E4-4728-869A-67FB54688CA1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Hémorragies externes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F3B6150-EC6E-4DC8-94F9-BCE01AFDEC40}" type="parTrans" cxnId="{CC7345D2-9234-4F05-842B-2DCE45AFC716}">
      <dgm:prSet/>
      <dgm:spPr/>
      <dgm:t>
        <a:bodyPr/>
        <a:lstStyle/>
        <a:p>
          <a:endParaRPr lang="fr-FR" sz="1100"/>
        </a:p>
      </dgm:t>
    </dgm:pt>
    <dgm:pt modelId="{1CEF17AE-F1DC-43FC-AA09-7C8255C3B6A4}" type="sibTrans" cxnId="{CC7345D2-9234-4F05-842B-2DCE45AFC716}">
      <dgm:prSet/>
      <dgm:spPr/>
      <dgm:t>
        <a:bodyPr/>
        <a:lstStyle/>
        <a:p>
          <a:endParaRPr lang="fr-FR" sz="1100"/>
        </a:p>
      </dgm:t>
    </dgm:pt>
    <dgm:pt modelId="{CC1B4289-6B9D-4EB0-BBD9-0B6FE9B9A20D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Atteintes de la peau et des muqueuses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06811D-9994-4189-A4A7-6047BA3B6960}" type="parTrans" cxnId="{CCAD39F3-558A-41DA-A7A0-EF1329585F26}">
      <dgm:prSet/>
      <dgm:spPr/>
      <dgm:t>
        <a:bodyPr/>
        <a:lstStyle/>
        <a:p>
          <a:endParaRPr lang="fr-FR" sz="1100"/>
        </a:p>
      </dgm:t>
    </dgm:pt>
    <dgm:pt modelId="{CD9A55BB-C8EC-4173-9B3F-A8491CECEF7C}" type="sibTrans" cxnId="{CCAD39F3-558A-41DA-A7A0-EF1329585F26}">
      <dgm:prSet/>
      <dgm:spPr/>
      <dgm:t>
        <a:bodyPr/>
        <a:lstStyle/>
        <a:p>
          <a:endParaRPr lang="fr-FR" sz="1100"/>
        </a:p>
      </dgm:t>
    </dgm:pt>
    <dgm:pt modelId="{7FA8BA1F-7FA2-4778-AA69-D190BCFE7BF6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Traumatisme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137603-8176-4BE0-A6F4-2A85B67CC5D1}" type="parTrans" cxnId="{B9E6829E-7F5E-48AD-B61F-CD8870496F38}">
      <dgm:prSet/>
      <dgm:spPr/>
      <dgm:t>
        <a:bodyPr/>
        <a:lstStyle/>
        <a:p>
          <a:endParaRPr lang="fr-FR" sz="1100"/>
        </a:p>
      </dgm:t>
    </dgm:pt>
    <dgm:pt modelId="{9289F577-095E-4B4D-895A-D82EB2972C20}" type="sibTrans" cxnId="{B9E6829E-7F5E-48AD-B61F-CD8870496F38}">
      <dgm:prSet/>
      <dgm:spPr/>
      <dgm:t>
        <a:bodyPr/>
        <a:lstStyle/>
        <a:p>
          <a:endParaRPr lang="fr-FR" sz="1100"/>
        </a:p>
      </dgm:t>
    </dgm:pt>
    <dgm:pt modelId="{C6D8E41E-4335-4FE6-939B-1957C609D1F9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Malaise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BB75DF-6605-4C30-95F4-182375F6B985}" type="parTrans" cxnId="{73BC2184-AFDF-4DF4-B2CA-7C3BD7980628}">
      <dgm:prSet/>
      <dgm:spPr/>
      <dgm:t>
        <a:bodyPr/>
        <a:lstStyle/>
        <a:p>
          <a:endParaRPr lang="fr-FR" sz="1100"/>
        </a:p>
      </dgm:t>
    </dgm:pt>
    <dgm:pt modelId="{F8499738-8E51-404E-A3A2-2F3650561F77}" type="sibTrans" cxnId="{73BC2184-AFDF-4DF4-B2CA-7C3BD7980628}">
      <dgm:prSet/>
      <dgm:spPr/>
      <dgm:t>
        <a:bodyPr/>
        <a:lstStyle/>
        <a:p>
          <a:endParaRPr lang="fr-FR" sz="1100"/>
        </a:p>
      </dgm:t>
    </dgm:pt>
    <dgm:pt modelId="{176792AF-909E-4E79-B38E-885D08946C9C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Perte de connaissance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3B28564-4E2E-47D8-B52C-21A3C5C1ADCF}" type="parTrans" cxnId="{AA70FF26-6AD1-4C23-B575-7EEE14A36608}">
      <dgm:prSet/>
      <dgm:spPr/>
      <dgm:t>
        <a:bodyPr/>
        <a:lstStyle/>
        <a:p>
          <a:endParaRPr lang="fr-FR" sz="1100"/>
        </a:p>
      </dgm:t>
    </dgm:pt>
    <dgm:pt modelId="{133F814A-5101-4C27-BDBD-517C678893F9}" type="sibTrans" cxnId="{AA70FF26-6AD1-4C23-B575-7EEE14A36608}">
      <dgm:prSet/>
      <dgm:spPr/>
      <dgm:t>
        <a:bodyPr/>
        <a:lstStyle/>
        <a:p>
          <a:endParaRPr lang="fr-FR" sz="1100"/>
        </a:p>
      </dgm:t>
    </dgm:pt>
    <dgm:pt modelId="{F300CE84-A0D7-47F0-8F58-F982FAEBE180}">
      <dgm:prSet phldrT="[Texte]" custT="1"/>
      <dgm:spPr/>
      <dgm:t>
        <a:bodyPr/>
        <a:lstStyle/>
        <a:p>
          <a:r>
            <a:rPr lang="fr-FR" sz="1400" b="1" strike="noStrik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Arrêt cardiaque</a:t>
          </a:r>
          <a:endParaRPr lang="fr-FR" sz="1400" b="1" strike="noStrik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640A65F-3207-4DC3-B162-51C2D8CDE99C}" type="parTrans" cxnId="{C74A32F2-511D-4169-8E76-6791047E127E}">
      <dgm:prSet/>
      <dgm:spPr/>
      <dgm:t>
        <a:bodyPr/>
        <a:lstStyle/>
        <a:p>
          <a:endParaRPr lang="fr-FR" sz="1100"/>
        </a:p>
      </dgm:t>
    </dgm:pt>
    <dgm:pt modelId="{412CB964-4C9E-4AD4-A960-171FCD5E51A6}" type="sibTrans" cxnId="{C74A32F2-511D-4169-8E76-6791047E127E}">
      <dgm:prSet/>
      <dgm:spPr/>
      <dgm:t>
        <a:bodyPr/>
        <a:lstStyle/>
        <a:p>
          <a:endParaRPr lang="fr-FR" sz="1100"/>
        </a:p>
      </dgm:t>
    </dgm:pt>
    <dgm:pt modelId="{F8AE2095-6566-4568-A072-695BB74A85FA}">
      <dgm:prSet phldrT="[Texte]" custT="1"/>
      <dgm:spPr/>
      <dgm:t>
        <a:bodyPr/>
        <a:lstStyle/>
        <a:p>
          <a:r>
            <a:rPr lang="fr-FR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Cas concrets de synthèse</a:t>
          </a:r>
          <a:endParaRPr lang="fr-FR" sz="1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3275C5-C3A5-4C68-BA32-F3778B12DA5A}" type="parTrans" cxnId="{16C9919B-DE1F-44EE-A96B-7D23E19B29B1}">
      <dgm:prSet/>
      <dgm:spPr/>
      <dgm:t>
        <a:bodyPr/>
        <a:lstStyle/>
        <a:p>
          <a:endParaRPr lang="fr-FR" sz="1100"/>
        </a:p>
      </dgm:t>
    </dgm:pt>
    <dgm:pt modelId="{C9479968-A6F1-4A9B-B8FF-57C9A95A26BC}" type="sibTrans" cxnId="{16C9919B-DE1F-44EE-A96B-7D23E19B29B1}">
      <dgm:prSet/>
      <dgm:spPr/>
      <dgm:t>
        <a:bodyPr/>
        <a:lstStyle/>
        <a:p>
          <a:endParaRPr lang="fr-FR" sz="1100"/>
        </a:p>
      </dgm:t>
    </dgm:pt>
    <dgm:pt modelId="{50B266A9-AC6A-43A4-83FC-03A10214327A}" type="pres">
      <dgm:prSet presAssocID="{5B2D2170-FB97-4CAD-A8FC-A766C7D073E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F35FCB05-32CA-4121-98E8-B613CD1B3134}" type="pres">
      <dgm:prSet presAssocID="{FA7E79D6-32AB-4A0A-92DF-7F85E075C24A}" presName="horFlow" presStyleCnt="0"/>
      <dgm:spPr/>
    </dgm:pt>
    <dgm:pt modelId="{AAB4F0E6-0DEB-4590-A18C-CB96E5474CBB}" type="pres">
      <dgm:prSet presAssocID="{FA7E79D6-32AB-4A0A-92DF-7F85E075C24A}" presName="bigChev" presStyleLbl="node1" presStyleIdx="0" presStyleCnt="11" custScaleX="133100"/>
      <dgm:spPr/>
      <dgm:t>
        <a:bodyPr/>
        <a:lstStyle/>
        <a:p>
          <a:endParaRPr lang="fr-FR"/>
        </a:p>
      </dgm:t>
    </dgm:pt>
    <dgm:pt modelId="{8DA73161-AE1E-4920-95B3-C4D6E9534720}" type="pres">
      <dgm:prSet presAssocID="{6E4001AF-2564-4A7E-97F9-3DCD03500237}" presName="parTrans" presStyleCnt="0"/>
      <dgm:spPr/>
    </dgm:pt>
    <dgm:pt modelId="{26A7D703-DED7-432F-A1FB-B143C3910020}" type="pres">
      <dgm:prSet presAssocID="{5EE00926-F3A7-476F-BD0F-6295DD9CA60E}" presName="node" presStyleLbl="alignAccFollowNode1" presStyleIdx="0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ECB399-3B5A-47E0-A841-A9E3D4ACD4B2}" type="pres">
      <dgm:prSet presAssocID="{FA7E79D6-32AB-4A0A-92DF-7F85E075C24A}" presName="vSp" presStyleCnt="0"/>
      <dgm:spPr/>
    </dgm:pt>
    <dgm:pt modelId="{7183C480-1FC2-43BF-A891-16BC45257162}" type="pres">
      <dgm:prSet presAssocID="{66214248-F75F-4A20-8706-A69A34477980}" presName="horFlow" presStyleCnt="0"/>
      <dgm:spPr/>
    </dgm:pt>
    <dgm:pt modelId="{10DEC4E1-A4C7-438D-921E-B3A56E27B37E}" type="pres">
      <dgm:prSet presAssocID="{66214248-F75F-4A20-8706-A69A34477980}" presName="bigChev" presStyleLbl="node1" presStyleIdx="1" presStyleCnt="11" custScaleX="133100"/>
      <dgm:spPr/>
      <dgm:t>
        <a:bodyPr/>
        <a:lstStyle/>
        <a:p>
          <a:endParaRPr lang="fr-FR"/>
        </a:p>
      </dgm:t>
    </dgm:pt>
    <dgm:pt modelId="{AB95DFF9-C26E-4D76-9C1E-A25E5CE9B7D6}" type="pres">
      <dgm:prSet presAssocID="{74A27636-A01E-4130-B75D-94EA4DABBB5B}" presName="parTrans" presStyleCnt="0"/>
      <dgm:spPr/>
    </dgm:pt>
    <dgm:pt modelId="{C5E8A97E-6C5B-406E-A0C9-B4CFCAECE920}" type="pres">
      <dgm:prSet presAssocID="{46CA2FCB-4D3E-45B1-A507-A8BD508DF1E0}" presName="node" presStyleLbl="alignAccFollowNode1" presStyleIdx="1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98D41E-371F-4537-A231-6A677A8D6771}" type="pres">
      <dgm:prSet presAssocID="{66214248-F75F-4A20-8706-A69A34477980}" presName="vSp" presStyleCnt="0"/>
      <dgm:spPr/>
    </dgm:pt>
    <dgm:pt modelId="{B4484056-455E-4ED5-BFB0-BE8F97C0A98A}" type="pres">
      <dgm:prSet presAssocID="{23B96EFF-B987-448A-81B0-E4317A48CF4A}" presName="horFlow" presStyleCnt="0"/>
      <dgm:spPr/>
    </dgm:pt>
    <dgm:pt modelId="{AD0E762D-44C7-4C93-AF49-D3C9057F14AA}" type="pres">
      <dgm:prSet presAssocID="{23B96EFF-B987-448A-81B0-E4317A48CF4A}" presName="bigChev" presStyleLbl="node1" presStyleIdx="2" presStyleCnt="11" custScaleX="133100"/>
      <dgm:spPr/>
      <dgm:t>
        <a:bodyPr/>
        <a:lstStyle/>
        <a:p>
          <a:endParaRPr lang="fr-FR"/>
        </a:p>
      </dgm:t>
    </dgm:pt>
    <dgm:pt modelId="{F133FE54-E72D-4430-A913-C2E7D7A97A78}" type="pres">
      <dgm:prSet presAssocID="{85CF12DA-CE75-4EC9-B30B-23D109876384}" presName="parTrans" presStyleCnt="0"/>
      <dgm:spPr/>
    </dgm:pt>
    <dgm:pt modelId="{8C7DD56E-EAC5-4167-AF56-453ED6050635}" type="pres">
      <dgm:prSet presAssocID="{F008D4A7-52D8-4A3E-88AB-8C71B41815E3}" presName="node" presStyleLbl="alignAccFollowNode1" presStyleIdx="2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F8F55F-6AC7-408C-A1CE-C45B3F9554D2}" type="pres">
      <dgm:prSet presAssocID="{23B96EFF-B987-448A-81B0-E4317A48CF4A}" presName="vSp" presStyleCnt="0"/>
      <dgm:spPr/>
    </dgm:pt>
    <dgm:pt modelId="{98E4804B-BB76-4646-B0D2-8E8804876000}" type="pres">
      <dgm:prSet presAssocID="{53E5452F-8135-413C-9B42-FC805F99738A}" presName="horFlow" presStyleCnt="0"/>
      <dgm:spPr/>
    </dgm:pt>
    <dgm:pt modelId="{D89AC584-7C90-4589-881B-6ED0EACDE0A5}" type="pres">
      <dgm:prSet presAssocID="{53E5452F-8135-413C-9B42-FC805F99738A}" presName="bigChev" presStyleLbl="node1" presStyleIdx="3" presStyleCnt="11" custScaleX="259374" custScaleY="259374"/>
      <dgm:spPr/>
      <dgm:t>
        <a:bodyPr/>
        <a:lstStyle/>
        <a:p>
          <a:endParaRPr lang="fr-FR"/>
        </a:p>
      </dgm:t>
    </dgm:pt>
    <dgm:pt modelId="{B4D9EA31-EFE9-4E2B-A888-6260CE7651C4}" type="pres">
      <dgm:prSet presAssocID="{119962BE-896B-4A0F-A170-7D8B3D61FAED}" presName="parTrans" presStyleCnt="0"/>
      <dgm:spPr/>
    </dgm:pt>
    <dgm:pt modelId="{D4454DA9-5F9D-4DFF-9927-34192B62C4EB}" type="pres">
      <dgm:prSet presAssocID="{63A53B6C-1B46-4395-B477-CD7E5D64D1C4}" presName="node" presStyleLbl="alignAccFollowNode1" presStyleIdx="3" presStyleCnt="11" custScaleX="984972" custScaleY="31384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11D4B8E-2998-4E0B-AE59-939AD421C5FF}" type="pres">
      <dgm:prSet presAssocID="{53E5452F-8135-413C-9B42-FC805F99738A}" presName="vSp" presStyleCnt="0"/>
      <dgm:spPr/>
    </dgm:pt>
    <dgm:pt modelId="{A043FC05-75BF-4B23-A45B-69AA9733C841}" type="pres">
      <dgm:prSet presAssocID="{E3222156-2396-4E6E-AB82-D8B08FD845EF}" presName="horFlow" presStyleCnt="0"/>
      <dgm:spPr/>
    </dgm:pt>
    <dgm:pt modelId="{AA24C331-719C-4098-AF47-E54396EB2A19}" type="pres">
      <dgm:prSet presAssocID="{E3222156-2396-4E6E-AB82-D8B08FD845EF}" presName="bigChev" presStyleLbl="node1" presStyleIdx="4" presStyleCnt="11" custScaleX="133100"/>
      <dgm:spPr/>
      <dgm:t>
        <a:bodyPr/>
        <a:lstStyle/>
        <a:p>
          <a:endParaRPr lang="fr-FR"/>
        </a:p>
      </dgm:t>
    </dgm:pt>
    <dgm:pt modelId="{61C4CDAD-9D86-4523-BB96-CA856E418CBC}" type="pres">
      <dgm:prSet presAssocID="{2F3B6150-EC6E-4DC8-94F9-BCE01AFDEC40}" presName="parTrans" presStyleCnt="0"/>
      <dgm:spPr/>
    </dgm:pt>
    <dgm:pt modelId="{B50B49B7-B5B2-4837-9C1F-7CAE64978C2F}" type="pres">
      <dgm:prSet presAssocID="{2A1F4E60-B6E4-4728-869A-67FB54688CA1}" presName="node" presStyleLbl="alignAccFollowNode1" presStyleIdx="4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10B2F98-1958-49AC-A700-18F10CE1F258}" type="pres">
      <dgm:prSet presAssocID="{E3222156-2396-4E6E-AB82-D8B08FD845EF}" presName="vSp" presStyleCnt="0"/>
      <dgm:spPr/>
    </dgm:pt>
    <dgm:pt modelId="{42396597-2C92-4B83-AA2E-25F0C69ED7D1}" type="pres">
      <dgm:prSet presAssocID="{B23FE05B-6B2E-4FD5-B7E1-4D785FA00F0C}" presName="horFlow" presStyleCnt="0"/>
      <dgm:spPr/>
    </dgm:pt>
    <dgm:pt modelId="{9CDFB2D9-0E25-4B59-8873-F918ABDF7A54}" type="pres">
      <dgm:prSet presAssocID="{B23FE05B-6B2E-4FD5-B7E1-4D785FA00F0C}" presName="bigChev" presStyleLbl="node1" presStyleIdx="5" presStyleCnt="11" custScaleX="133100"/>
      <dgm:spPr/>
      <dgm:t>
        <a:bodyPr/>
        <a:lstStyle/>
        <a:p>
          <a:endParaRPr lang="fr-FR"/>
        </a:p>
      </dgm:t>
    </dgm:pt>
    <dgm:pt modelId="{8ED91D5D-A597-4729-99CF-D3CB5DC061C6}" type="pres">
      <dgm:prSet presAssocID="{2806811D-9994-4189-A4A7-6047BA3B6960}" presName="parTrans" presStyleCnt="0"/>
      <dgm:spPr/>
    </dgm:pt>
    <dgm:pt modelId="{61D747F0-EC57-4781-AF27-A660991BFE09}" type="pres">
      <dgm:prSet presAssocID="{CC1B4289-6B9D-4EB0-BBD9-0B6FE9B9A20D}" presName="node" presStyleLbl="alignAccFollowNode1" presStyleIdx="5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EA8CB55-57AD-433F-A9B8-944F4856424C}" type="pres">
      <dgm:prSet presAssocID="{B23FE05B-6B2E-4FD5-B7E1-4D785FA00F0C}" presName="vSp" presStyleCnt="0"/>
      <dgm:spPr/>
    </dgm:pt>
    <dgm:pt modelId="{9FFBE398-C08E-4C75-A9D8-F64A464CDA95}" type="pres">
      <dgm:prSet presAssocID="{85F4A4D8-8177-4FAF-9539-1F632CD25B7B}" presName="horFlow" presStyleCnt="0"/>
      <dgm:spPr/>
    </dgm:pt>
    <dgm:pt modelId="{88060DCA-8759-4C66-B64D-DE27D6657836}" type="pres">
      <dgm:prSet presAssocID="{85F4A4D8-8177-4FAF-9539-1F632CD25B7B}" presName="bigChev" presStyleLbl="node1" presStyleIdx="6" presStyleCnt="11" custScaleX="133100"/>
      <dgm:spPr/>
      <dgm:t>
        <a:bodyPr/>
        <a:lstStyle/>
        <a:p>
          <a:endParaRPr lang="fr-FR"/>
        </a:p>
      </dgm:t>
    </dgm:pt>
    <dgm:pt modelId="{B1150E47-3BB8-46A5-AE6B-0AF0B1137416}" type="pres">
      <dgm:prSet presAssocID="{71137603-8176-4BE0-A6F4-2A85B67CC5D1}" presName="parTrans" presStyleCnt="0"/>
      <dgm:spPr/>
    </dgm:pt>
    <dgm:pt modelId="{88F590ED-E4E8-4A87-BB58-704213976437}" type="pres">
      <dgm:prSet presAssocID="{7FA8BA1F-7FA2-4778-AA69-D190BCFE7BF6}" presName="node" presStyleLbl="alignAccFollowNode1" presStyleIdx="6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3AC4E8-88BC-4FE8-B12C-2B5CCE0C20C6}" type="pres">
      <dgm:prSet presAssocID="{85F4A4D8-8177-4FAF-9539-1F632CD25B7B}" presName="vSp" presStyleCnt="0"/>
      <dgm:spPr/>
    </dgm:pt>
    <dgm:pt modelId="{31C8DB11-837C-4765-9EBC-8508F1A30277}" type="pres">
      <dgm:prSet presAssocID="{403CB013-BF08-472A-9902-84F0E3B156B1}" presName="horFlow" presStyleCnt="0"/>
      <dgm:spPr/>
    </dgm:pt>
    <dgm:pt modelId="{E9888DDB-8CF1-4DBF-A7F5-E3A1FBEC3BF2}" type="pres">
      <dgm:prSet presAssocID="{403CB013-BF08-472A-9902-84F0E3B156B1}" presName="bigChev" presStyleLbl="node1" presStyleIdx="7" presStyleCnt="11" custScaleX="133100"/>
      <dgm:spPr/>
      <dgm:t>
        <a:bodyPr/>
        <a:lstStyle/>
        <a:p>
          <a:endParaRPr lang="fr-FR"/>
        </a:p>
      </dgm:t>
    </dgm:pt>
    <dgm:pt modelId="{565D75CA-0A5F-44A7-B7E8-2798D5524159}" type="pres">
      <dgm:prSet presAssocID="{06BB75DF-6605-4C30-95F4-182375F6B985}" presName="parTrans" presStyleCnt="0"/>
      <dgm:spPr/>
    </dgm:pt>
    <dgm:pt modelId="{43477801-DD4E-490C-8B6C-A5FE528816EE}" type="pres">
      <dgm:prSet presAssocID="{C6D8E41E-4335-4FE6-939B-1957C609D1F9}" presName="node" presStyleLbl="alignAccFollowNode1" presStyleIdx="7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8F0CA7-BCF8-4A24-8855-761434F2B347}" type="pres">
      <dgm:prSet presAssocID="{403CB013-BF08-472A-9902-84F0E3B156B1}" presName="vSp" presStyleCnt="0"/>
      <dgm:spPr/>
    </dgm:pt>
    <dgm:pt modelId="{7FD0FC42-F159-44E0-AE96-3F4A4E14C835}" type="pres">
      <dgm:prSet presAssocID="{47A93CBB-DEB4-4505-93D8-77AA586946B1}" presName="horFlow" presStyleCnt="0"/>
      <dgm:spPr/>
    </dgm:pt>
    <dgm:pt modelId="{07B6A6F9-D8FF-436E-8D52-1BBBF786413C}" type="pres">
      <dgm:prSet presAssocID="{47A93CBB-DEB4-4505-93D8-77AA586946B1}" presName="bigChev" presStyleLbl="node1" presStyleIdx="8" presStyleCnt="11" custScaleX="133100"/>
      <dgm:spPr/>
      <dgm:t>
        <a:bodyPr/>
        <a:lstStyle/>
        <a:p>
          <a:endParaRPr lang="fr-FR"/>
        </a:p>
      </dgm:t>
    </dgm:pt>
    <dgm:pt modelId="{BC3BC907-400B-4667-8725-5DAA61D9A23A}" type="pres">
      <dgm:prSet presAssocID="{43B28564-4E2E-47D8-B52C-21A3C5C1ADCF}" presName="parTrans" presStyleCnt="0"/>
      <dgm:spPr/>
    </dgm:pt>
    <dgm:pt modelId="{87840ABB-B926-4501-948B-C74F94AFD1EC}" type="pres">
      <dgm:prSet presAssocID="{176792AF-909E-4E79-B38E-885D08946C9C}" presName="node" presStyleLbl="alignAccFollowNode1" presStyleIdx="8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7D4166F-D964-4FB9-9675-B2B0FC3975A8}" type="pres">
      <dgm:prSet presAssocID="{47A93CBB-DEB4-4505-93D8-77AA586946B1}" presName="vSp" presStyleCnt="0"/>
      <dgm:spPr/>
    </dgm:pt>
    <dgm:pt modelId="{F6DAEB0B-896B-4947-B684-E82709BEC378}" type="pres">
      <dgm:prSet presAssocID="{6DCB069F-E95C-4958-A592-D34450AEDB4A}" presName="horFlow" presStyleCnt="0"/>
      <dgm:spPr/>
    </dgm:pt>
    <dgm:pt modelId="{07385327-AF44-4119-A71A-B30C541C29E6}" type="pres">
      <dgm:prSet presAssocID="{6DCB069F-E95C-4958-A592-D34450AEDB4A}" presName="bigChev" presStyleLbl="node1" presStyleIdx="9" presStyleCnt="11" custScaleX="133100"/>
      <dgm:spPr/>
      <dgm:t>
        <a:bodyPr/>
        <a:lstStyle/>
        <a:p>
          <a:endParaRPr lang="fr-FR"/>
        </a:p>
      </dgm:t>
    </dgm:pt>
    <dgm:pt modelId="{3FA2D838-0FF2-48D6-9BFE-9EFA08141348}" type="pres">
      <dgm:prSet presAssocID="{7640A65F-3207-4DC3-B162-51C2D8CDE99C}" presName="parTrans" presStyleCnt="0"/>
      <dgm:spPr/>
    </dgm:pt>
    <dgm:pt modelId="{A7B2E05D-BBF5-481A-BD1F-6A27205BDCF8}" type="pres">
      <dgm:prSet presAssocID="{F300CE84-A0D7-47F0-8F58-F982FAEBE180}" presName="node" presStyleLbl="alignAccFollowNode1" presStyleIdx="9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A71745-E142-4FD5-8780-C5DC6A54286B}" type="pres">
      <dgm:prSet presAssocID="{6DCB069F-E95C-4958-A592-D34450AEDB4A}" presName="vSp" presStyleCnt="0"/>
      <dgm:spPr/>
    </dgm:pt>
    <dgm:pt modelId="{FAD7A341-4D40-4FF7-9E6C-7D53313B403D}" type="pres">
      <dgm:prSet presAssocID="{74E33810-0187-4E37-8C40-37070EC099F5}" presName="horFlow" presStyleCnt="0"/>
      <dgm:spPr/>
    </dgm:pt>
    <dgm:pt modelId="{213AAAD8-F038-49F6-B9CF-99BDBCAA66DF}" type="pres">
      <dgm:prSet presAssocID="{74E33810-0187-4E37-8C40-37070EC099F5}" presName="bigChev" presStyleLbl="node1" presStyleIdx="10" presStyleCnt="11" custScaleX="133100"/>
      <dgm:spPr/>
      <dgm:t>
        <a:bodyPr/>
        <a:lstStyle/>
        <a:p>
          <a:endParaRPr lang="fr-FR"/>
        </a:p>
      </dgm:t>
    </dgm:pt>
    <dgm:pt modelId="{42D5F592-0E3A-43C8-8CE2-8EFB982CF9DE}" type="pres">
      <dgm:prSet presAssocID="{9D3275C5-C3A5-4C68-BA32-F3778B12DA5A}" presName="parTrans" presStyleCnt="0"/>
      <dgm:spPr/>
    </dgm:pt>
    <dgm:pt modelId="{94002821-147E-492C-9ED4-9AAE00CEA602}" type="pres">
      <dgm:prSet presAssocID="{F8AE2095-6566-4568-A072-695BB74A85FA}" presName="node" presStyleLbl="alignAccFollowNode1" presStyleIdx="10" presStyleCnt="11" custScaleX="74002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CA9B6BC-0F32-4B94-BB76-484B8DFE5FE2}" type="presOf" srcId="{C6D8E41E-4335-4FE6-939B-1957C609D1F9}" destId="{43477801-DD4E-490C-8B6C-A5FE528816EE}" srcOrd="0" destOrd="0" presId="urn:microsoft.com/office/officeart/2005/8/layout/lProcess3"/>
    <dgm:cxn modelId="{16101425-4F75-4EC1-BEDA-CDFC350D7AA4}" srcId="{5B2D2170-FB97-4CAD-A8FC-A766C7D073E9}" destId="{47A93CBB-DEB4-4505-93D8-77AA586946B1}" srcOrd="8" destOrd="0" parTransId="{6C92E42C-69FF-48CC-AD9C-E47A4300C872}" sibTransId="{780EA6CC-4475-42C5-8948-AD7541384585}"/>
    <dgm:cxn modelId="{BBD61C79-E85D-4737-BC1C-24C4D5EA3B6C}" type="presOf" srcId="{47A93CBB-DEB4-4505-93D8-77AA586946B1}" destId="{07B6A6F9-D8FF-436E-8D52-1BBBF786413C}" srcOrd="0" destOrd="0" presId="urn:microsoft.com/office/officeart/2005/8/layout/lProcess3"/>
    <dgm:cxn modelId="{D2A5C9AB-238F-4802-AC13-C14057AF260F}" type="presOf" srcId="{CC1B4289-6B9D-4EB0-BBD9-0B6FE9B9A20D}" destId="{61D747F0-EC57-4781-AF27-A660991BFE09}" srcOrd="0" destOrd="0" presId="urn:microsoft.com/office/officeart/2005/8/layout/lProcess3"/>
    <dgm:cxn modelId="{16C9919B-DE1F-44EE-A96B-7D23E19B29B1}" srcId="{74E33810-0187-4E37-8C40-37070EC099F5}" destId="{F8AE2095-6566-4568-A072-695BB74A85FA}" srcOrd="0" destOrd="0" parTransId="{9D3275C5-C3A5-4C68-BA32-F3778B12DA5A}" sibTransId="{C9479968-A6F1-4A9B-B8FF-57C9A95A26BC}"/>
    <dgm:cxn modelId="{42A6A88F-1724-4FBB-9B57-BC9F326857C0}" srcId="{FA7E79D6-32AB-4A0A-92DF-7F85E075C24A}" destId="{5EE00926-F3A7-476F-BD0F-6295DD9CA60E}" srcOrd="0" destOrd="0" parTransId="{6E4001AF-2564-4A7E-97F9-3DCD03500237}" sibTransId="{69C4A0C7-38A2-4DEE-89BF-DBBAECE9A028}"/>
    <dgm:cxn modelId="{D4580440-C08A-47A4-90F0-86411810910B}" type="presOf" srcId="{63A53B6C-1B46-4395-B477-CD7E5D64D1C4}" destId="{D4454DA9-5F9D-4DFF-9927-34192B62C4EB}" srcOrd="0" destOrd="0" presId="urn:microsoft.com/office/officeart/2005/8/layout/lProcess3"/>
    <dgm:cxn modelId="{AF686F73-2E5E-4092-A757-75283821C20A}" srcId="{5B2D2170-FB97-4CAD-A8FC-A766C7D073E9}" destId="{66214248-F75F-4A20-8706-A69A34477980}" srcOrd="1" destOrd="0" parTransId="{65A4A4DD-E2A5-4E99-919A-AA644ABB5E72}" sibTransId="{EA16BCCB-4067-4ED5-BE02-D8ACE0759304}"/>
    <dgm:cxn modelId="{4E52F0D9-FCB9-41B9-B85C-019924AD8559}" srcId="{5B2D2170-FB97-4CAD-A8FC-A766C7D073E9}" destId="{403CB013-BF08-472A-9902-84F0E3B156B1}" srcOrd="7" destOrd="0" parTransId="{04BC3D0F-0CC6-4100-99F0-DC957F1D42C7}" sibTransId="{AEA692CC-0684-4C00-A8DE-2088E5BE8BE9}"/>
    <dgm:cxn modelId="{97426B6C-69C8-468B-A0A1-9043E69269A1}" type="presOf" srcId="{74E33810-0187-4E37-8C40-37070EC099F5}" destId="{213AAAD8-F038-49F6-B9CF-99BDBCAA66DF}" srcOrd="0" destOrd="0" presId="urn:microsoft.com/office/officeart/2005/8/layout/lProcess3"/>
    <dgm:cxn modelId="{4CD6567D-1BF7-4C2F-A7C3-6EDE5DBC0430}" srcId="{5B2D2170-FB97-4CAD-A8FC-A766C7D073E9}" destId="{85F4A4D8-8177-4FAF-9539-1F632CD25B7B}" srcOrd="6" destOrd="0" parTransId="{BDAFAB87-9C03-4ED7-A688-36DE01E73073}" sibTransId="{929D5B1A-1463-47FD-A81F-69DF66827D12}"/>
    <dgm:cxn modelId="{46DCA410-3E79-4EF8-B6EE-2571A0470B22}" type="presOf" srcId="{F300CE84-A0D7-47F0-8F58-F982FAEBE180}" destId="{A7B2E05D-BBF5-481A-BD1F-6A27205BDCF8}" srcOrd="0" destOrd="0" presId="urn:microsoft.com/office/officeart/2005/8/layout/lProcess3"/>
    <dgm:cxn modelId="{5817A434-48FA-4F91-BB40-8BDE2247A1FA}" srcId="{23B96EFF-B987-448A-81B0-E4317A48CF4A}" destId="{F008D4A7-52D8-4A3E-88AB-8C71B41815E3}" srcOrd="0" destOrd="0" parTransId="{85CF12DA-CE75-4EC9-B30B-23D109876384}" sibTransId="{F98C21B6-507D-4AC1-8315-B2A4F2E708BB}"/>
    <dgm:cxn modelId="{2CD7E193-70B6-439D-A76D-DB3D3ACE6E90}" srcId="{5B2D2170-FB97-4CAD-A8FC-A766C7D073E9}" destId="{53E5452F-8135-413C-9B42-FC805F99738A}" srcOrd="3" destOrd="0" parTransId="{2A3C632D-9B12-4595-813D-75D32BB45618}" sibTransId="{B887B0C0-A201-4FDD-B655-A1ADE5DE2B16}"/>
    <dgm:cxn modelId="{E388E0D0-3B68-474C-AFB4-B846B660EECF}" srcId="{5B2D2170-FB97-4CAD-A8FC-A766C7D073E9}" destId="{74E33810-0187-4E37-8C40-37070EC099F5}" srcOrd="10" destOrd="0" parTransId="{957CEA56-1E97-48B9-9075-90EB22909D4E}" sibTransId="{296C18BD-69E2-4A35-B6C8-39A67BA10F45}"/>
    <dgm:cxn modelId="{B9E6829E-7F5E-48AD-B61F-CD8870496F38}" srcId="{85F4A4D8-8177-4FAF-9539-1F632CD25B7B}" destId="{7FA8BA1F-7FA2-4778-AA69-D190BCFE7BF6}" srcOrd="0" destOrd="0" parTransId="{71137603-8176-4BE0-A6F4-2A85B67CC5D1}" sibTransId="{9289F577-095E-4B4D-895A-D82EB2972C20}"/>
    <dgm:cxn modelId="{13AF5A80-F678-45AE-A007-BFB6AB44C4CE}" type="presOf" srcId="{FA7E79D6-32AB-4A0A-92DF-7F85E075C24A}" destId="{AAB4F0E6-0DEB-4590-A18C-CB96E5474CBB}" srcOrd="0" destOrd="0" presId="urn:microsoft.com/office/officeart/2005/8/layout/lProcess3"/>
    <dgm:cxn modelId="{D526C6AC-F5D9-4B11-A45B-73F65DE79A0B}" type="presOf" srcId="{85F4A4D8-8177-4FAF-9539-1F632CD25B7B}" destId="{88060DCA-8759-4C66-B64D-DE27D6657836}" srcOrd="0" destOrd="0" presId="urn:microsoft.com/office/officeart/2005/8/layout/lProcess3"/>
    <dgm:cxn modelId="{38F4607A-7801-4353-A9EE-A58ACD4F7F49}" srcId="{66214248-F75F-4A20-8706-A69A34477980}" destId="{46CA2FCB-4D3E-45B1-A507-A8BD508DF1E0}" srcOrd="0" destOrd="0" parTransId="{74A27636-A01E-4130-B75D-94EA4DABBB5B}" sibTransId="{FB403C9E-C510-4AC7-84E2-52A2CAA6157F}"/>
    <dgm:cxn modelId="{116DC00D-CA38-4DE9-B200-CE0D36911D30}" srcId="{5B2D2170-FB97-4CAD-A8FC-A766C7D073E9}" destId="{FA7E79D6-32AB-4A0A-92DF-7F85E075C24A}" srcOrd="0" destOrd="0" parTransId="{8B93A1CB-A11B-4AFE-A09D-4D48E9761A66}" sibTransId="{1AE1EAFE-FC48-4F03-A84B-1E1A2F0515E4}"/>
    <dgm:cxn modelId="{63289483-0044-4E85-AB15-2CAC2E3D5F41}" type="presOf" srcId="{403CB013-BF08-472A-9902-84F0E3B156B1}" destId="{E9888DDB-8CF1-4DBF-A7F5-E3A1FBEC3BF2}" srcOrd="0" destOrd="0" presId="urn:microsoft.com/office/officeart/2005/8/layout/lProcess3"/>
    <dgm:cxn modelId="{7D3019D2-EAC1-45E9-A72B-CA3B49774092}" type="presOf" srcId="{176792AF-909E-4E79-B38E-885D08946C9C}" destId="{87840ABB-B926-4501-948B-C74F94AFD1EC}" srcOrd="0" destOrd="0" presId="urn:microsoft.com/office/officeart/2005/8/layout/lProcess3"/>
    <dgm:cxn modelId="{C5F8B062-9969-4387-A5FC-28A2F6D0EED9}" type="presOf" srcId="{23B96EFF-B987-448A-81B0-E4317A48CF4A}" destId="{AD0E762D-44C7-4C93-AF49-D3C9057F14AA}" srcOrd="0" destOrd="0" presId="urn:microsoft.com/office/officeart/2005/8/layout/lProcess3"/>
    <dgm:cxn modelId="{F3C146FD-5518-4AEF-8AFC-AE9B8542ED81}" type="presOf" srcId="{B23FE05B-6B2E-4FD5-B7E1-4D785FA00F0C}" destId="{9CDFB2D9-0E25-4B59-8873-F918ABDF7A54}" srcOrd="0" destOrd="0" presId="urn:microsoft.com/office/officeart/2005/8/layout/lProcess3"/>
    <dgm:cxn modelId="{073FCB2B-7211-446F-88FE-B492463B8EE9}" type="presOf" srcId="{46CA2FCB-4D3E-45B1-A507-A8BD508DF1E0}" destId="{C5E8A97E-6C5B-406E-A0C9-B4CFCAECE920}" srcOrd="0" destOrd="0" presId="urn:microsoft.com/office/officeart/2005/8/layout/lProcess3"/>
    <dgm:cxn modelId="{CCAD39F3-558A-41DA-A7A0-EF1329585F26}" srcId="{B23FE05B-6B2E-4FD5-B7E1-4D785FA00F0C}" destId="{CC1B4289-6B9D-4EB0-BBD9-0B6FE9B9A20D}" srcOrd="0" destOrd="0" parTransId="{2806811D-9994-4189-A4A7-6047BA3B6960}" sibTransId="{CD9A55BB-C8EC-4173-9B3F-A8491CECEF7C}"/>
    <dgm:cxn modelId="{0CF2D31F-CBA2-426F-98B4-ECD1011399A2}" type="presOf" srcId="{66214248-F75F-4A20-8706-A69A34477980}" destId="{10DEC4E1-A4C7-438D-921E-B3A56E27B37E}" srcOrd="0" destOrd="0" presId="urn:microsoft.com/office/officeart/2005/8/layout/lProcess3"/>
    <dgm:cxn modelId="{C74A32F2-511D-4169-8E76-6791047E127E}" srcId="{6DCB069F-E95C-4958-A592-D34450AEDB4A}" destId="{F300CE84-A0D7-47F0-8F58-F982FAEBE180}" srcOrd="0" destOrd="0" parTransId="{7640A65F-3207-4DC3-B162-51C2D8CDE99C}" sibTransId="{412CB964-4C9E-4AD4-A960-171FCD5E51A6}"/>
    <dgm:cxn modelId="{1CFBAC4B-D86C-4928-96F8-5B8A47DFB3C7}" type="presOf" srcId="{6DCB069F-E95C-4958-A592-D34450AEDB4A}" destId="{07385327-AF44-4119-A71A-B30C541C29E6}" srcOrd="0" destOrd="0" presId="urn:microsoft.com/office/officeart/2005/8/layout/lProcess3"/>
    <dgm:cxn modelId="{5C60149A-DEE2-4B36-A77C-60FDD6E3BF30}" type="presOf" srcId="{7FA8BA1F-7FA2-4778-AA69-D190BCFE7BF6}" destId="{88F590ED-E4E8-4A87-BB58-704213976437}" srcOrd="0" destOrd="0" presId="urn:microsoft.com/office/officeart/2005/8/layout/lProcess3"/>
    <dgm:cxn modelId="{AA70FF26-6AD1-4C23-B575-7EEE14A36608}" srcId="{47A93CBB-DEB4-4505-93D8-77AA586946B1}" destId="{176792AF-909E-4E79-B38E-885D08946C9C}" srcOrd="0" destOrd="0" parTransId="{43B28564-4E2E-47D8-B52C-21A3C5C1ADCF}" sibTransId="{133F814A-5101-4C27-BDBD-517C678893F9}"/>
    <dgm:cxn modelId="{A16C9FB4-87CE-4073-976B-5002BD630378}" srcId="{5B2D2170-FB97-4CAD-A8FC-A766C7D073E9}" destId="{23B96EFF-B987-448A-81B0-E4317A48CF4A}" srcOrd="2" destOrd="0" parTransId="{0145A7AC-A8EA-4A2E-9C60-174BC9305960}" sibTransId="{558D5E02-57FD-403D-B2A1-D2FDA030258B}"/>
    <dgm:cxn modelId="{BB71DC45-B021-4138-97FD-31DD3CF902C4}" srcId="{5B2D2170-FB97-4CAD-A8FC-A766C7D073E9}" destId="{B23FE05B-6B2E-4FD5-B7E1-4D785FA00F0C}" srcOrd="5" destOrd="0" parTransId="{FAF38834-C3EB-49EE-AD34-8C484A8900B5}" sibTransId="{6E5C498F-5F0E-48AF-85D6-1E3168F6C8F9}"/>
    <dgm:cxn modelId="{C799881A-609D-4BBB-AE55-4EBED220860D}" type="presOf" srcId="{5B2D2170-FB97-4CAD-A8FC-A766C7D073E9}" destId="{50B266A9-AC6A-43A4-83FC-03A10214327A}" srcOrd="0" destOrd="0" presId="urn:microsoft.com/office/officeart/2005/8/layout/lProcess3"/>
    <dgm:cxn modelId="{CC7345D2-9234-4F05-842B-2DCE45AFC716}" srcId="{E3222156-2396-4E6E-AB82-D8B08FD845EF}" destId="{2A1F4E60-B6E4-4728-869A-67FB54688CA1}" srcOrd="0" destOrd="0" parTransId="{2F3B6150-EC6E-4DC8-94F9-BCE01AFDEC40}" sibTransId="{1CEF17AE-F1DC-43FC-AA09-7C8255C3B6A4}"/>
    <dgm:cxn modelId="{C7C2F6E6-6C93-4750-A4BC-75FCB5229503}" srcId="{5B2D2170-FB97-4CAD-A8FC-A766C7D073E9}" destId="{E3222156-2396-4E6E-AB82-D8B08FD845EF}" srcOrd="4" destOrd="0" parTransId="{1AD8C2C7-7E20-4FA8-8B93-CEEF0648AF24}" sibTransId="{674B7700-9CAB-458E-9A7A-69C9C6163459}"/>
    <dgm:cxn modelId="{41F8EFBC-D42C-477A-83B1-5DD689AD1E78}" type="presOf" srcId="{5EE00926-F3A7-476F-BD0F-6295DD9CA60E}" destId="{26A7D703-DED7-432F-A1FB-B143C3910020}" srcOrd="0" destOrd="0" presId="urn:microsoft.com/office/officeart/2005/8/layout/lProcess3"/>
    <dgm:cxn modelId="{C5B4465E-9E05-4399-80D9-B17CDEBD71F9}" type="presOf" srcId="{E3222156-2396-4E6E-AB82-D8B08FD845EF}" destId="{AA24C331-719C-4098-AF47-E54396EB2A19}" srcOrd="0" destOrd="0" presId="urn:microsoft.com/office/officeart/2005/8/layout/lProcess3"/>
    <dgm:cxn modelId="{73BC2184-AFDF-4DF4-B2CA-7C3BD7980628}" srcId="{403CB013-BF08-472A-9902-84F0E3B156B1}" destId="{C6D8E41E-4335-4FE6-939B-1957C609D1F9}" srcOrd="0" destOrd="0" parTransId="{06BB75DF-6605-4C30-95F4-182375F6B985}" sibTransId="{F8499738-8E51-404E-A3A2-2F3650561F77}"/>
    <dgm:cxn modelId="{9A8F7F81-B950-4CE4-BB53-62B797E880F2}" type="presOf" srcId="{2A1F4E60-B6E4-4728-869A-67FB54688CA1}" destId="{B50B49B7-B5B2-4837-9C1F-7CAE64978C2F}" srcOrd="0" destOrd="0" presId="urn:microsoft.com/office/officeart/2005/8/layout/lProcess3"/>
    <dgm:cxn modelId="{24C8FEE9-C9B6-4163-8D1E-097111311C8F}" type="presOf" srcId="{F008D4A7-52D8-4A3E-88AB-8C71B41815E3}" destId="{8C7DD56E-EAC5-4167-AF56-453ED6050635}" srcOrd="0" destOrd="0" presId="urn:microsoft.com/office/officeart/2005/8/layout/lProcess3"/>
    <dgm:cxn modelId="{DB61ABAA-1C2A-4DD2-BC1E-66C504D9E9F5}" type="presOf" srcId="{F8AE2095-6566-4568-A072-695BB74A85FA}" destId="{94002821-147E-492C-9ED4-9AAE00CEA602}" srcOrd="0" destOrd="0" presId="urn:microsoft.com/office/officeart/2005/8/layout/lProcess3"/>
    <dgm:cxn modelId="{BE5A57CD-3565-4A9B-ADDA-755E2DFBF193}" srcId="{53E5452F-8135-413C-9B42-FC805F99738A}" destId="{63A53B6C-1B46-4395-B477-CD7E5D64D1C4}" srcOrd="0" destOrd="0" parTransId="{119962BE-896B-4A0F-A170-7D8B3D61FAED}" sibTransId="{E64589B8-36F6-4E2C-841D-0AFC852F3259}"/>
    <dgm:cxn modelId="{9FD0B2AD-3C69-485D-98B6-C094894F797B}" srcId="{5B2D2170-FB97-4CAD-A8FC-A766C7D073E9}" destId="{6DCB069F-E95C-4958-A592-D34450AEDB4A}" srcOrd="9" destOrd="0" parTransId="{58E784E7-AE69-4893-BC41-B96354E382A0}" sibTransId="{E745ACE6-B1A4-43FC-8DA7-9BCDCABD38BE}"/>
    <dgm:cxn modelId="{325CA20D-AF43-4F47-B3B4-6F5C3223E83E}" type="presOf" srcId="{53E5452F-8135-413C-9B42-FC805F99738A}" destId="{D89AC584-7C90-4589-881B-6ED0EACDE0A5}" srcOrd="0" destOrd="0" presId="urn:microsoft.com/office/officeart/2005/8/layout/lProcess3"/>
    <dgm:cxn modelId="{02993EE4-7A6B-411B-ABDD-68B2C69A9F41}" type="presParOf" srcId="{50B266A9-AC6A-43A4-83FC-03A10214327A}" destId="{F35FCB05-32CA-4121-98E8-B613CD1B3134}" srcOrd="0" destOrd="0" presId="urn:microsoft.com/office/officeart/2005/8/layout/lProcess3"/>
    <dgm:cxn modelId="{14F949B5-BC80-4CDE-96E5-3B048AEA930C}" type="presParOf" srcId="{F35FCB05-32CA-4121-98E8-B613CD1B3134}" destId="{AAB4F0E6-0DEB-4590-A18C-CB96E5474CBB}" srcOrd="0" destOrd="0" presId="urn:microsoft.com/office/officeart/2005/8/layout/lProcess3"/>
    <dgm:cxn modelId="{25C921B5-75C8-4DB1-AC09-CF216F36E1AE}" type="presParOf" srcId="{F35FCB05-32CA-4121-98E8-B613CD1B3134}" destId="{8DA73161-AE1E-4920-95B3-C4D6E9534720}" srcOrd="1" destOrd="0" presId="urn:microsoft.com/office/officeart/2005/8/layout/lProcess3"/>
    <dgm:cxn modelId="{89075B39-C7CA-4A0D-B187-5B990BFCFE8D}" type="presParOf" srcId="{F35FCB05-32CA-4121-98E8-B613CD1B3134}" destId="{26A7D703-DED7-432F-A1FB-B143C3910020}" srcOrd="2" destOrd="0" presId="urn:microsoft.com/office/officeart/2005/8/layout/lProcess3"/>
    <dgm:cxn modelId="{1F1560DA-9E07-42B2-91A4-B71C8F23C856}" type="presParOf" srcId="{50B266A9-AC6A-43A4-83FC-03A10214327A}" destId="{57ECB399-3B5A-47E0-A841-A9E3D4ACD4B2}" srcOrd="1" destOrd="0" presId="urn:microsoft.com/office/officeart/2005/8/layout/lProcess3"/>
    <dgm:cxn modelId="{35F9C0B6-1731-4F2D-B488-FD49D07117F4}" type="presParOf" srcId="{50B266A9-AC6A-43A4-83FC-03A10214327A}" destId="{7183C480-1FC2-43BF-A891-16BC45257162}" srcOrd="2" destOrd="0" presId="urn:microsoft.com/office/officeart/2005/8/layout/lProcess3"/>
    <dgm:cxn modelId="{3DDFA656-8CCE-43A5-B69B-F567BDFF6601}" type="presParOf" srcId="{7183C480-1FC2-43BF-A891-16BC45257162}" destId="{10DEC4E1-A4C7-438D-921E-B3A56E27B37E}" srcOrd="0" destOrd="0" presId="urn:microsoft.com/office/officeart/2005/8/layout/lProcess3"/>
    <dgm:cxn modelId="{C98B980D-262D-4DAA-A6F3-782204A2E1D1}" type="presParOf" srcId="{7183C480-1FC2-43BF-A891-16BC45257162}" destId="{AB95DFF9-C26E-4D76-9C1E-A25E5CE9B7D6}" srcOrd="1" destOrd="0" presId="urn:microsoft.com/office/officeart/2005/8/layout/lProcess3"/>
    <dgm:cxn modelId="{E1D2E229-C7CC-45EE-A15B-47AD935CF098}" type="presParOf" srcId="{7183C480-1FC2-43BF-A891-16BC45257162}" destId="{C5E8A97E-6C5B-406E-A0C9-B4CFCAECE920}" srcOrd="2" destOrd="0" presId="urn:microsoft.com/office/officeart/2005/8/layout/lProcess3"/>
    <dgm:cxn modelId="{E8C69182-D1F8-414C-97A5-EE8F76B168EA}" type="presParOf" srcId="{50B266A9-AC6A-43A4-83FC-03A10214327A}" destId="{5998D41E-371F-4537-A231-6A677A8D6771}" srcOrd="3" destOrd="0" presId="urn:microsoft.com/office/officeart/2005/8/layout/lProcess3"/>
    <dgm:cxn modelId="{D1D49165-DE3F-4DE0-8E96-AFDD141B712C}" type="presParOf" srcId="{50B266A9-AC6A-43A4-83FC-03A10214327A}" destId="{B4484056-455E-4ED5-BFB0-BE8F97C0A98A}" srcOrd="4" destOrd="0" presId="urn:microsoft.com/office/officeart/2005/8/layout/lProcess3"/>
    <dgm:cxn modelId="{83C02526-358A-41A0-B666-652EEB189142}" type="presParOf" srcId="{B4484056-455E-4ED5-BFB0-BE8F97C0A98A}" destId="{AD0E762D-44C7-4C93-AF49-D3C9057F14AA}" srcOrd="0" destOrd="0" presId="urn:microsoft.com/office/officeart/2005/8/layout/lProcess3"/>
    <dgm:cxn modelId="{3DB85230-5622-4D22-AEC0-DBC20BDC911D}" type="presParOf" srcId="{B4484056-455E-4ED5-BFB0-BE8F97C0A98A}" destId="{F133FE54-E72D-4430-A913-C2E7D7A97A78}" srcOrd="1" destOrd="0" presId="urn:microsoft.com/office/officeart/2005/8/layout/lProcess3"/>
    <dgm:cxn modelId="{906974A7-B7D3-40AC-B354-2F762A225180}" type="presParOf" srcId="{B4484056-455E-4ED5-BFB0-BE8F97C0A98A}" destId="{8C7DD56E-EAC5-4167-AF56-453ED6050635}" srcOrd="2" destOrd="0" presId="urn:microsoft.com/office/officeart/2005/8/layout/lProcess3"/>
    <dgm:cxn modelId="{44BB1139-6602-40BA-A30E-71F6E350E531}" type="presParOf" srcId="{50B266A9-AC6A-43A4-83FC-03A10214327A}" destId="{66F8F55F-6AC7-408C-A1CE-C45B3F9554D2}" srcOrd="5" destOrd="0" presId="urn:microsoft.com/office/officeart/2005/8/layout/lProcess3"/>
    <dgm:cxn modelId="{4D14DD7A-A30D-4509-8A97-6026F7A9B76C}" type="presParOf" srcId="{50B266A9-AC6A-43A4-83FC-03A10214327A}" destId="{98E4804B-BB76-4646-B0D2-8E8804876000}" srcOrd="6" destOrd="0" presId="urn:microsoft.com/office/officeart/2005/8/layout/lProcess3"/>
    <dgm:cxn modelId="{9B0EA229-C52E-4FAC-88D0-7D7AB8B2D44A}" type="presParOf" srcId="{98E4804B-BB76-4646-B0D2-8E8804876000}" destId="{D89AC584-7C90-4589-881B-6ED0EACDE0A5}" srcOrd="0" destOrd="0" presId="urn:microsoft.com/office/officeart/2005/8/layout/lProcess3"/>
    <dgm:cxn modelId="{DDF598E7-A7D3-405E-AE40-6AAC946369A6}" type="presParOf" srcId="{98E4804B-BB76-4646-B0D2-8E8804876000}" destId="{B4D9EA31-EFE9-4E2B-A888-6260CE7651C4}" srcOrd="1" destOrd="0" presId="urn:microsoft.com/office/officeart/2005/8/layout/lProcess3"/>
    <dgm:cxn modelId="{32A83714-AE2E-4602-B459-875B9CA83E36}" type="presParOf" srcId="{98E4804B-BB76-4646-B0D2-8E8804876000}" destId="{D4454DA9-5F9D-4DFF-9927-34192B62C4EB}" srcOrd="2" destOrd="0" presId="urn:microsoft.com/office/officeart/2005/8/layout/lProcess3"/>
    <dgm:cxn modelId="{64391D81-A804-40B2-9574-20404D1CF817}" type="presParOf" srcId="{50B266A9-AC6A-43A4-83FC-03A10214327A}" destId="{611D4B8E-2998-4E0B-AE59-939AD421C5FF}" srcOrd="7" destOrd="0" presId="urn:microsoft.com/office/officeart/2005/8/layout/lProcess3"/>
    <dgm:cxn modelId="{E3BBEFE8-1A11-4FA2-9A89-4041FB0AF043}" type="presParOf" srcId="{50B266A9-AC6A-43A4-83FC-03A10214327A}" destId="{A043FC05-75BF-4B23-A45B-69AA9733C841}" srcOrd="8" destOrd="0" presId="urn:microsoft.com/office/officeart/2005/8/layout/lProcess3"/>
    <dgm:cxn modelId="{17676EE9-4D16-4112-B8FA-21FD6DD6819E}" type="presParOf" srcId="{A043FC05-75BF-4B23-A45B-69AA9733C841}" destId="{AA24C331-719C-4098-AF47-E54396EB2A19}" srcOrd="0" destOrd="0" presId="urn:microsoft.com/office/officeart/2005/8/layout/lProcess3"/>
    <dgm:cxn modelId="{7299E786-7379-4001-9CF6-7B5498B20151}" type="presParOf" srcId="{A043FC05-75BF-4B23-A45B-69AA9733C841}" destId="{61C4CDAD-9D86-4523-BB96-CA856E418CBC}" srcOrd="1" destOrd="0" presId="urn:microsoft.com/office/officeart/2005/8/layout/lProcess3"/>
    <dgm:cxn modelId="{3E851A6F-CA65-42A0-A740-9ED4D62A3B03}" type="presParOf" srcId="{A043FC05-75BF-4B23-A45B-69AA9733C841}" destId="{B50B49B7-B5B2-4837-9C1F-7CAE64978C2F}" srcOrd="2" destOrd="0" presId="urn:microsoft.com/office/officeart/2005/8/layout/lProcess3"/>
    <dgm:cxn modelId="{D9DCEC78-F033-4A7E-A80A-D6B52E34F1FE}" type="presParOf" srcId="{50B266A9-AC6A-43A4-83FC-03A10214327A}" destId="{910B2F98-1958-49AC-A700-18F10CE1F258}" srcOrd="9" destOrd="0" presId="urn:microsoft.com/office/officeart/2005/8/layout/lProcess3"/>
    <dgm:cxn modelId="{9F484414-96DB-4B54-96FC-D28355DC3CDC}" type="presParOf" srcId="{50B266A9-AC6A-43A4-83FC-03A10214327A}" destId="{42396597-2C92-4B83-AA2E-25F0C69ED7D1}" srcOrd="10" destOrd="0" presId="urn:microsoft.com/office/officeart/2005/8/layout/lProcess3"/>
    <dgm:cxn modelId="{4BEE1595-5F12-4DA2-A37D-F67E4CCA1AE2}" type="presParOf" srcId="{42396597-2C92-4B83-AA2E-25F0C69ED7D1}" destId="{9CDFB2D9-0E25-4B59-8873-F918ABDF7A54}" srcOrd="0" destOrd="0" presId="urn:microsoft.com/office/officeart/2005/8/layout/lProcess3"/>
    <dgm:cxn modelId="{509B4B8C-809E-4D12-A677-C4A57D8FCE52}" type="presParOf" srcId="{42396597-2C92-4B83-AA2E-25F0C69ED7D1}" destId="{8ED91D5D-A597-4729-99CF-D3CB5DC061C6}" srcOrd="1" destOrd="0" presId="urn:microsoft.com/office/officeart/2005/8/layout/lProcess3"/>
    <dgm:cxn modelId="{74F4C99B-1F4C-4BDB-A4C7-041EFD9FD329}" type="presParOf" srcId="{42396597-2C92-4B83-AA2E-25F0C69ED7D1}" destId="{61D747F0-EC57-4781-AF27-A660991BFE09}" srcOrd="2" destOrd="0" presId="urn:microsoft.com/office/officeart/2005/8/layout/lProcess3"/>
    <dgm:cxn modelId="{DF8F37A4-5D91-40B0-8577-D8FF989ABE4B}" type="presParOf" srcId="{50B266A9-AC6A-43A4-83FC-03A10214327A}" destId="{5EA8CB55-57AD-433F-A9B8-944F4856424C}" srcOrd="11" destOrd="0" presId="urn:microsoft.com/office/officeart/2005/8/layout/lProcess3"/>
    <dgm:cxn modelId="{F2588152-2A5C-468F-A279-0FB1B01E8ED4}" type="presParOf" srcId="{50B266A9-AC6A-43A4-83FC-03A10214327A}" destId="{9FFBE398-C08E-4C75-A9D8-F64A464CDA95}" srcOrd="12" destOrd="0" presId="urn:microsoft.com/office/officeart/2005/8/layout/lProcess3"/>
    <dgm:cxn modelId="{8BD7E870-978E-4D54-9DE0-3E319B55FAE9}" type="presParOf" srcId="{9FFBE398-C08E-4C75-A9D8-F64A464CDA95}" destId="{88060DCA-8759-4C66-B64D-DE27D6657836}" srcOrd="0" destOrd="0" presId="urn:microsoft.com/office/officeart/2005/8/layout/lProcess3"/>
    <dgm:cxn modelId="{457720BF-8EB9-406E-91FF-55969E18EBD9}" type="presParOf" srcId="{9FFBE398-C08E-4C75-A9D8-F64A464CDA95}" destId="{B1150E47-3BB8-46A5-AE6B-0AF0B1137416}" srcOrd="1" destOrd="0" presId="urn:microsoft.com/office/officeart/2005/8/layout/lProcess3"/>
    <dgm:cxn modelId="{0ED4E82A-BA07-4C26-B20F-0571799B92DF}" type="presParOf" srcId="{9FFBE398-C08E-4C75-A9D8-F64A464CDA95}" destId="{88F590ED-E4E8-4A87-BB58-704213976437}" srcOrd="2" destOrd="0" presId="urn:microsoft.com/office/officeart/2005/8/layout/lProcess3"/>
    <dgm:cxn modelId="{2271512F-6F74-4A1F-8E66-EF6BD028BBA5}" type="presParOf" srcId="{50B266A9-AC6A-43A4-83FC-03A10214327A}" destId="{0D3AC4E8-88BC-4FE8-B12C-2B5CCE0C20C6}" srcOrd="13" destOrd="0" presId="urn:microsoft.com/office/officeart/2005/8/layout/lProcess3"/>
    <dgm:cxn modelId="{6ACE1EEB-E266-41CA-A23D-65E89EEF7F39}" type="presParOf" srcId="{50B266A9-AC6A-43A4-83FC-03A10214327A}" destId="{31C8DB11-837C-4765-9EBC-8508F1A30277}" srcOrd="14" destOrd="0" presId="urn:microsoft.com/office/officeart/2005/8/layout/lProcess3"/>
    <dgm:cxn modelId="{2DC850EB-D7D3-47AC-A03E-EF504AF019A3}" type="presParOf" srcId="{31C8DB11-837C-4765-9EBC-8508F1A30277}" destId="{E9888DDB-8CF1-4DBF-A7F5-E3A1FBEC3BF2}" srcOrd="0" destOrd="0" presId="urn:microsoft.com/office/officeart/2005/8/layout/lProcess3"/>
    <dgm:cxn modelId="{6B0BE69E-CA0C-4809-B32D-DC6D56D65961}" type="presParOf" srcId="{31C8DB11-837C-4765-9EBC-8508F1A30277}" destId="{565D75CA-0A5F-44A7-B7E8-2798D5524159}" srcOrd="1" destOrd="0" presId="urn:microsoft.com/office/officeart/2005/8/layout/lProcess3"/>
    <dgm:cxn modelId="{9A353827-7B0D-44B8-99CC-78A42C22AE43}" type="presParOf" srcId="{31C8DB11-837C-4765-9EBC-8508F1A30277}" destId="{43477801-DD4E-490C-8B6C-A5FE528816EE}" srcOrd="2" destOrd="0" presId="urn:microsoft.com/office/officeart/2005/8/layout/lProcess3"/>
    <dgm:cxn modelId="{956E999C-2D4A-4AC0-A72C-5EDA8FA62048}" type="presParOf" srcId="{50B266A9-AC6A-43A4-83FC-03A10214327A}" destId="{B68F0CA7-BCF8-4A24-8855-761434F2B347}" srcOrd="15" destOrd="0" presId="urn:microsoft.com/office/officeart/2005/8/layout/lProcess3"/>
    <dgm:cxn modelId="{F92833F4-3A21-4777-B330-C5CF913B92BC}" type="presParOf" srcId="{50B266A9-AC6A-43A4-83FC-03A10214327A}" destId="{7FD0FC42-F159-44E0-AE96-3F4A4E14C835}" srcOrd="16" destOrd="0" presId="urn:microsoft.com/office/officeart/2005/8/layout/lProcess3"/>
    <dgm:cxn modelId="{E8BE9845-F71F-4EA8-8187-F2FD0956F7A5}" type="presParOf" srcId="{7FD0FC42-F159-44E0-AE96-3F4A4E14C835}" destId="{07B6A6F9-D8FF-436E-8D52-1BBBF786413C}" srcOrd="0" destOrd="0" presId="urn:microsoft.com/office/officeart/2005/8/layout/lProcess3"/>
    <dgm:cxn modelId="{8A6F5408-A3A2-4408-A41E-0D5A3D5F84DD}" type="presParOf" srcId="{7FD0FC42-F159-44E0-AE96-3F4A4E14C835}" destId="{BC3BC907-400B-4667-8725-5DAA61D9A23A}" srcOrd="1" destOrd="0" presId="urn:microsoft.com/office/officeart/2005/8/layout/lProcess3"/>
    <dgm:cxn modelId="{946E73EB-079C-4087-AB89-2D9C1F228F33}" type="presParOf" srcId="{7FD0FC42-F159-44E0-AE96-3F4A4E14C835}" destId="{87840ABB-B926-4501-948B-C74F94AFD1EC}" srcOrd="2" destOrd="0" presId="urn:microsoft.com/office/officeart/2005/8/layout/lProcess3"/>
    <dgm:cxn modelId="{DCC5DBEC-2027-4A78-B67F-7280673CC102}" type="presParOf" srcId="{50B266A9-AC6A-43A4-83FC-03A10214327A}" destId="{77D4166F-D964-4FB9-9675-B2B0FC3975A8}" srcOrd="17" destOrd="0" presId="urn:microsoft.com/office/officeart/2005/8/layout/lProcess3"/>
    <dgm:cxn modelId="{8ED8DEDF-3580-4C11-8089-2D17C972C6CE}" type="presParOf" srcId="{50B266A9-AC6A-43A4-83FC-03A10214327A}" destId="{F6DAEB0B-896B-4947-B684-E82709BEC378}" srcOrd="18" destOrd="0" presId="urn:microsoft.com/office/officeart/2005/8/layout/lProcess3"/>
    <dgm:cxn modelId="{FDE352E7-8C36-404E-B995-BA32E8553C24}" type="presParOf" srcId="{F6DAEB0B-896B-4947-B684-E82709BEC378}" destId="{07385327-AF44-4119-A71A-B30C541C29E6}" srcOrd="0" destOrd="0" presId="urn:microsoft.com/office/officeart/2005/8/layout/lProcess3"/>
    <dgm:cxn modelId="{4DF80B63-0B2B-4122-9596-D5F28B89B2DF}" type="presParOf" srcId="{F6DAEB0B-896B-4947-B684-E82709BEC378}" destId="{3FA2D838-0FF2-48D6-9BFE-9EFA08141348}" srcOrd="1" destOrd="0" presId="urn:microsoft.com/office/officeart/2005/8/layout/lProcess3"/>
    <dgm:cxn modelId="{350B2EB6-65A2-4F30-BC60-059373A725CE}" type="presParOf" srcId="{F6DAEB0B-896B-4947-B684-E82709BEC378}" destId="{A7B2E05D-BBF5-481A-BD1F-6A27205BDCF8}" srcOrd="2" destOrd="0" presId="urn:microsoft.com/office/officeart/2005/8/layout/lProcess3"/>
    <dgm:cxn modelId="{60F990D6-79A9-43FD-8767-072391DEFF38}" type="presParOf" srcId="{50B266A9-AC6A-43A4-83FC-03A10214327A}" destId="{89A71745-E142-4FD5-8780-C5DC6A54286B}" srcOrd="19" destOrd="0" presId="urn:microsoft.com/office/officeart/2005/8/layout/lProcess3"/>
    <dgm:cxn modelId="{C1F9E5D9-D388-4DF9-835E-7B681900E323}" type="presParOf" srcId="{50B266A9-AC6A-43A4-83FC-03A10214327A}" destId="{FAD7A341-4D40-4FF7-9E6C-7D53313B403D}" srcOrd="20" destOrd="0" presId="urn:microsoft.com/office/officeart/2005/8/layout/lProcess3"/>
    <dgm:cxn modelId="{5351DA77-4027-4441-A3B0-388536384C5A}" type="presParOf" srcId="{FAD7A341-4D40-4FF7-9E6C-7D53313B403D}" destId="{213AAAD8-F038-49F6-B9CF-99BDBCAA66DF}" srcOrd="0" destOrd="0" presId="urn:microsoft.com/office/officeart/2005/8/layout/lProcess3"/>
    <dgm:cxn modelId="{92ADCA21-BD24-4490-953A-792879D030A7}" type="presParOf" srcId="{FAD7A341-4D40-4FF7-9E6C-7D53313B403D}" destId="{42D5F592-0E3A-43C8-8CE2-8EFB982CF9DE}" srcOrd="1" destOrd="0" presId="urn:microsoft.com/office/officeart/2005/8/layout/lProcess3"/>
    <dgm:cxn modelId="{6621E721-1B8D-4DCD-8A45-A32C2E6A59EC}" type="presParOf" srcId="{FAD7A341-4D40-4FF7-9E6C-7D53313B403D}" destId="{94002821-147E-492C-9ED4-9AAE00CEA602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B4F0E6-0DEB-4590-A18C-CB96E5474CBB}">
      <dsp:nvSpPr>
        <dsp:cNvPr id="0" name=""/>
        <dsp:cNvSpPr/>
      </dsp:nvSpPr>
      <dsp:spPr>
        <a:xfrm>
          <a:off x="5498" y="213820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1</a:t>
          </a:r>
          <a:endParaRPr lang="fr-FR" sz="1400" kern="1200" dirty="0"/>
        </a:p>
      </dsp:txBody>
      <dsp:txXfrm>
        <a:off x="165023" y="213820"/>
        <a:ext cx="742589" cy="319050"/>
      </dsp:txXfrm>
    </dsp:sp>
    <dsp:sp modelId="{26A7D703-DED7-432F-A1FB-B143C3910020}">
      <dsp:nvSpPr>
        <dsp:cNvPr id="0" name=""/>
        <dsp:cNvSpPr/>
      </dsp:nvSpPr>
      <dsp:spPr>
        <a:xfrm>
          <a:off x="963447" y="240939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Alerte et Protection des populations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240939"/>
        <a:ext cx="4634365" cy="264811"/>
      </dsp:txXfrm>
    </dsp:sp>
    <dsp:sp modelId="{10DEC4E1-A4C7-438D-921E-B3A56E27B37E}">
      <dsp:nvSpPr>
        <dsp:cNvPr id="0" name=""/>
        <dsp:cNvSpPr/>
      </dsp:nvSpPr>
      <dsp:spPr>
        <a:xfrm>
          <a:off x="5498" y="577537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827186"/>
                <a:satOff val="4645"/>
                <a:lumOff val="-216"/>
                <a:alphaOff val="0"/>
                <a:lumMod val="95000"/>
              </a:schemeClr>
            </a:gs>
            <a:gs pos="100000">
              <a:schemeClr val="accent4">
                <a:hueOff val="-827186"/>
                <a:satOff val="4645"/>
                <a:lumOff val="-21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2</a:t>
          </a:r>
          <a:endParaRPr lang="fr-FR" sz="1400" kern="1200" dirty="0"/>
        </a:p>
      </dsp:txBody>
      <dsp:txXfrm>
        <a:off x="165023" y="577537"/>
        <a:ext cx="742589" cy="319050"/>
      </dsp:txXfrm>
    </dsp:sp>
    <dsp:sp modelId="{C5E8A97E-6C5B-406E-A0C9-B4CFCAECE920}">
      <dsp:nvSpPr>
        <dsp:cNvPr id="0" name=""/>
        <dsp:cNvSpPr/>
      </dsp:nvSpPr>
      <dsp:spPr>
        <a:xfrm>
          <a:off x="963447" y="604656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870408"/>
            <a:satOff val="5705"/>
            <a:lumOff val="24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870408"/>
              <a:satOff val="5705"/>
              <a:lumOff val="244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Protection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604656"/>
        <a:ext cx="4634365" cy="264811"/>
      </dsp:txXfrm>
    </dsp:sp>
    <dsp:sp modelId="{AD0E762D-44C7-4C93-AF49-D3C9057F14AA}">
      <dsp:nvSpPr>
        <dsp:cNvPr id="0" name=""/>
        <dsp:cNvSpPr/>
      </dsp:nvSpPr>
      <dsp:spPr>
        <a:xfrm>
          <a:off x="5498" y="941254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1654372"/>
                <a:satOff val="9289"/>
                <a:lumOff val="-431"/>
                <a:alphaOff val="0"/>
                <a:lumMod val="95000"/>
              </a:schemeClr>
            </a:gs>
            <a:gs pos="100000">
              <a:schemeClr val="accent4">
                <a:hueOff val="-1654372"/>
                <a:satOff val="9289"/>
                <a:lumOff val="-431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3</a:t>
          </a:r>
          <a:endParaRPr lang="fr-FR" sz="1400" kern="1200" dirty="0"/>
        </a:p>
      </dsp:txBody>
      <dsp:txXfrm>
        <a:off x="165023" y="941254"/>
        <a:ext cx="742589" cy="319050"/>
      </dsp:txXfrm>
    </dsp:sp>
    <dsp:sp modelId="{8C7DD56E-EAC5-4167-AF56-453ED6050635}">
      <dsp:nvSpPr>
        <dsp:cNvPr id="0" name=""/>
        <dsp:cNvSpPr/>
      </dsp:nvSpPr>
      <dsp:spPr>
        <a:xfrm>
          <a:off x="963447" y="968374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1740816"/>
            <a:satOff val="11410"/>
            <a:lumOff val="488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740816"/>
              <a:satOff val="11410"/>
              <a:lumOff val="488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Alerte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968374"/>
        <a:ext cx="4634365" cy="264811"/>
      </dsp:txXfrm>
    </dsp:sp>
    <dsp:sp modelId="{D89AC584-7C90-4589-881B-6ED0EACDE0A5}">
      <dsp:nvSpPr>
        <dsp:cNvPr id="0" name=""/>
        <dsp:cNvSpPr/>
      </dsp:nvSpPr>
      <dsp:spPr>
        <a:xfrm>
          <a:off x="5498" y="1306750"/>
          <a:ext cx="2068833" cy="827533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Partie 4</a:t>
          </a:r>
          <a:endParaRPr lang="fr-FR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9265" y="1306750"/>
        <a:ext cx="1241300" cy="827533"/>
      </dsp:txXfrm>
    </dsp:sp>
    <dsp:sp modelId="{D4454DA9-5F9D-4DFF-9927-34192B62C4EB}">
      <dsp:nvSpPr>
        <dsp:cNvPr id="0" name=""/>
        <dsp:cNvSpPr/>
      </dsp:nvSpPr>
      <dsp:spPr>
        <a:xfrm>
          <a:off x="1970641" y="1304972"/>
          <a:ext cx="6520803" cy="831090"/>
        </a:xfrm>
        <a:prstGeom prst="chevron">
          <a:avLst/>
        </a:prstGeom>
        <a:solidFill>
          <a:srgbClr val="FF0000">
            <a:alpha val="90000"/>
          </a:srgbClr>
        </a:solidFill>
        <a:ln w="9525" cap="flat" cmpd="sng" algn="ctr">
          <a:solidFill>
            <a:schemeClr val="accent4">
              <a:tint val="40000"/>
              <a:alpha val="90000"/>
              <a:hueOff val="-2611225"/>
              <a:satOff val="17115"/>
              <a:lumOff val="732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Obstruction des voies aériennes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par un corps étranger</a:t>
          </a:r>
          <a:endParaRPr lang="fr-FR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6186" y="1304972"/>
        <a:ext cx="5689713" cy="831090"/>
      </dsp:txXfrm>
    </dsp:sp>
    <dsp:sp modelId="{AA24C331-719C-4098-AF47-E54396EB2A19}">
      <dsp:nvSpPr>
        <dsp:cNvPr id="0" name=""/>
        <dsp:cNvSpPr/>
      </dsp:nvSpPr>
      <dsp:spPr>
        <a:xfrm>
          <a:off x="5498" y="2180729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3308744"/>
                <a:satOff val="18578"/>
                <a:lumOff val="-862"/>
                <a:alphaOff val="0"/>
                <a:lumMod val="95000"/>
              </a:schemeClr>
            </a:gs>
            <a:gs pos="100000">
              <a:schemeClr val="accent4">
                <a:hueOff val="-3308744"/>
                <a:satOff val="18578"/>
                <a:lumOff val="-862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5</a:t>
          </a:r>
          <a:endParaRPr lang="fr-FR" sz="1400" kern="1200" dirty="0"/>
        </a:p>
      </dsp:txBody>
      <dsp:txXfrm>
        <a:off x="165023" y="2180729"/>
        <a:ext cx="742589" cy="319050"/>
      </dsp:txXfrm>
    </dsp:sp>
    <dsp:sp modelId="{B50B49B7-B5B2-4837-9C1F-7CAE64978C2F}">
      <dsp:nvSpPr>
        <dsp:cNvPr id="0" name=""/>
        <dsp:cNvSpPr/>
      </dsp:nvSpPr>
      <dsp:spPr>
        <a:xfrm>
          <a:off x="963447" y="2207848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3481633"/>
            <a:satOff val="22820"/>
            <a:lumOff val="976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3481633"/>
              <a:satOff val="22820"/>
              <a:lumOff val="976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Hémorragies externes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2207848"/>
        <a:ext cx="4634365" cy="264811"/>
      </dsp:txXfrm>
    </dsp:sp>
    <dsp:sp modelId="{9CDFB2D9-0E25-4B59-8873-F918ABDF7A54}">
      <dsp:nvSpPr>
        <dsp:cNvPr id="0" name=""/>
        <dsp:cNvSpPr/>
      </dsp:nvSpPr>
      <dsp:spPr>
        <a:xfrm>
          <a:off x="5498" y="2544446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4135930"/>
                <a:satOff val="23223"/>
                <a:lumOff val="-1078"/>
                <a:alphaOff val="0"/>
                <a:lumMod val="95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6</a:t>
          </a:r>
          <a:endParaRPr lang="fr-FR" sz="1400" kern="1200" dirty="0"/>
        </a:p>
      </dsp:txBody>
      <dsp:txXfrm>
        <a:off x="165023" y="2544446"/>
        <a:ext cx="742589" cy="319050"/>
      </dsp:txXfrm>
    </dsp:sp>
    <dsp:sp modelId="{61D747F0-EC57-4781-AF27-A660991BFE09}">
      <dsp:nvSpPr>
        <dsp:cNvPr id="0" name=""/>
        <dsp:cNvSpPr/>
      </dsp:nvSpPr>
      <dsp:spPr>
        <a:xfrm>
          <a:off x="963447" y="2571566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4352041"/>
            <a:satOff val="28525"/>
            <a:lumOff val="121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4352041"/>
              <a:satOff val="28525"/>
              <a:lumOff val="121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Atteintes de la peau et des muqueuses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2571566"/>
        <a:ext cx="4634365" cy="264811"/>
      </dsp:txXfrm>
    </dsp:sp>
    <dsp:sp modelId="{88060DCA-8759-4C66-B64D-DE27D6657836}">
      <dsp:nvSpPr>
        <dsp:cNvPr id="0" name=""/>
        <dsp:cNvSpPr/>
      </dsp:nvSpPr>
      <dsp:spPr>
        <a:xfrm>
          <a:off x="5498" y="2908164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4963116"/>
                <a:satOff val="27867"/>
                <a:lumOff val="-1294"/>
                <a:alphaOff val="0"/>
                <a:lumMod val="95000"/>
              </a:schemeClr>
            </a:gs>
            <a:gs pos="100000">
              <a:schemeClr val="accent4">
                <a:hueOff val="-4963116"/>
                <a:satOff val="27867"/>
                <a:lumOff val="-1294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7</a:t>
          </a:r>
          <a:endParaRPr lang="fr-FR" sz="1400" kern="1200" dirty="0"/>
        </a:p>
      </dsp:txBody>
      <dsp:txXfrm>
        <a:off x="165023" y="2908164"/>
        <a:ext cx="742589" cy="319050"/>
      </dsp:txXfrm>
    </dsp:sp>
    <dsp:sp modelId="{88F590ED-E4E8-4A87-BB58-704213976437}">
      <dsp:nvSpPr>
        <dsp:cNvPr id="0" name=""/>
        <dsp:cNvSpPr/>
      </dsp:nvSpPr>
      <dsp:spPr>
        <a:xfrm>
          <a:off x="963447" y="2935283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5222449"/>
            <a:satOff val="34229"/>
            <a:lumOff val="1463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5222449"/>
              <a:satOff val="34229"/>
              <a:lumOff val="1463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Traumatisme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2935283"/>
        <a:ext cx="4634365" cy="264811"/>
      </dsp:txXfrm>
    </dsp:sp>
    <dsp:sp modelId="{E9888DDB-8CF1-4DBF-A7F5-E3A1FBEC3BF2}">
      <dsp:nvSpPr>
        <dsp:cNvPr id="0" name=""/>
        <dsp:cNvSpPr/>
      </dsp:nvSpPr>
      <dsp:spPr>
        <a:xfrm>
          <a:off x="5498" y="3271881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5790302"/>
                <a:satOff val="32511"/>
                <a:lumOff val="-1509"/>
                <a:alphaOff val="0"/>
                <a:lumMod val="95000"/>
              </a:schemeClr>
            </a:gs>
            <a:gs pos="100000">
              <a:schemeClr val="accent4">
                <a:hueOff val="-5790302"/>
                <a:satOff val="32511"/>
                <a:lumOff val="-1509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8</a:t>
          </a:r>
          <a:endParaRPr lang="fr-FR" sz="1400" kern="1200" dirty="0"/>
        </a:p>
      </dsp:txBody>
      <dsp:txXfrm>
        <a:off x="165023" y="3271881"/>
        <a:ext cx="742589" cy="319050"/>
      </dsp:txXfrm>
    </dsp:sp>
    <dsp:sp modelId="{43477801-DD4E-490C-8B6C-A5FE528816EE}">
      <dsp:nvSpPr>
        <dsp:cNvPr id="0" name=""/>
        <dsp:cNvSpPr/>
      </dsp:nvSpPr>
      <dsp:spPr>
        <a:xfrm>
          <a:off x="963447" y="3299000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6092857"/>
            <a:satOff val="39934"/>
            <a:lumOff val="1707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6092857"/>
              <a:satOff val="39934"/>
              <a:lumOff val="1707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Malaise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3299000"/>
        <a:ext cx="4634365" cy="264811"/>
      </dsp:txXfrm>
    </dsp:sp>
    <dsp:sp modelId="{07B6A6F9-D8FF-436E-8D52-1BBBF786413C}">
      <dsp:nvSpPr>
        <dsp:cNvPr id="0" name=""/>
        <dsp:cNvSpPr/>
      </dsp:nvSpPr>
      <dsp:spPr>
        <a:xfrm>
          <a:off x="5498" y="3635598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6617488"/>
                <a:satOff val="37156"/>
                <a:lumOff val="-1725"/>
                <a:alphaOff val="0"/>
                <a:lumMod val="95000"/>
              </a:schemeClr>
            </a:gs>
            <a:gs pos="100000">
              <a:schemeClr val="accent4">
                <a:hueOff val="-6617488"/>
                <a:satOff val="37156"/>
                <a:lumOff val="-1725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9</a:t>
          </a:r>
          <a:endParaRPr lang="fr-FR" sz="1400" kern="1200" dirty="0"/>
        </a:p>
      </dsp:txBody>
      <dsp:txXfrm>
        <a:off x="165023" y="3635598"/>
        <a:ext cx="742589" cy="319050"/>
      </dsp:txXfrm>
    </dsp:sp>
    <dsp:sp modelId="{87840ABB-B926-4501-948B-C74F94AFD1EC}">
      <dsp:nvSpPr>
        <dsp:cNvPr id="0" name=""/>
        <dsp:cNvSpPr/>
      </dsp:nvSpPr>
      <dsp:spPr>
        <a:xfrm>
          <a:off x="963447" y="3662718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6963265"/>
            <a:satOff val="45639"/>
            <a:lumOff val="1951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6963265"/>
              <a:satOff val="45639"/>
              <a:lumOff val="1951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Perte de connaissance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3662718"/>
        <a:ext cx="4634365" cy="264811"/>
      </dsp:txXfrm>
    </dsp:sp>
    <dsp:sp modelId="{07385327-AF44-4119-A71A-B30C541C29E6}">
      <dsp:nvSpPr>
        <dsp:cNvPr id="0" name=""/>
        <dsp:cNvSpPr/>
      </dsp:nvSpPr>
      <dsp:spPr>
        <a:xfrm>
          <a:off x="5498" y="3999316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7444674"/>
                <a:satOff val="41800"/>
                <a:lumOff val="-1940"/>
                <a:alphaOff val="0"/>
                <a:lumMod val="95000"/>
              </a:schemeClr>
            </a:gs>
            <a:gs pos="100000">
              <a:schemeClr val="accent4">
                <a:hueOff val="-7444674"/>
                <a:satOff val="41800"/>
                <a:lumOff val="-194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10</a:t>
          </a:r>
          <a:endParaRPr lang="fr-FR" sz="1400" kern="1200" dirty="0"/>
        </a:p>
      </dsp:txBody>
      <dsp:txXfrm>
        <a:off x="165023" y="3999316"/>
        <a:ext cx="742589" cy="319050"/>
      </dsp:txXfrm>
    </dsp:sp>
    <dsp:sp modelId="{A7B2E05D-BBF5-481A-BD1F-6A27205BDCF8}">
      <dsp:nvSpPr>
        <dsp:cNvPr id="0" name=""/>
        <dsp:cNvSpPr/>
      </dsp:nvSpPr>
      <dsp:spPr>
        <a:xfrm>
          <a:off x="963447" y="4026435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7833673"/>
            <a:satOff val="51344"/>
            <a:lumOff val="219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7833673"/>
              <a:satOff val="51344"/>
              <a:lumOff val="2195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strike="noStrik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Arrêt cardiaque</a:t>
          </a:r>
          <a:endParaRPr lang="fr-FR" sz="1400" b="1" strike="noStrik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4026435"/>
        <a:ext cx="4634365" cy="264811"/>
      </dsp:txXfrm>
    </dsp:sp>
    <dsp:sp modelId="{213AAAD8-F038-49F6-B9CF-99BDBCAA66DF}">
      <dsp:nvSpPr>
        <dsp:cNvPr id="0" name=""/>
        <dsp:cNvSpPr/>
      </dsp:nvSpPr>
      <dsp:spPr>
        <a:xfrm>
          <a:off x="5498" y="4363033"/>
          <a:ext cx="1061639" cy="319050"/>
        </a:xfrm>
        <a:prstGeom prst="chevron">
          <a:avLst/>
        </a:prstGeom>
        <a:gradFill rotWithShape="0">
          <a:gsLst>
            <a:gs pos="0">
              <a:schemeClr val="accent4">
                <a:hueOff val="-8271860"/>
                <a:satOff val="46445"/>
                <a:lumOff val="-2156"/>
                <a:alphaOff val="0"/>
                <a:lumMod val="95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Partie 11</a:t>
          </a:r>
          <a:endParaRPr lang="fr-FR" sz="1400" kern="1200" dirty="0"/>
        </a:p>
      </dsp:txBody>
      <dsp:txXfrm>
        <a:off x="165023" y="4363033"/>
        <a:ext cx="742589" cy="319050"/>
      </dsp:txXfrm>
    </dsp:sp>
    <dsp:sp modelId="{94002821-147E-492C-9ED4-9AAE00CEA602}">
      <dsp:nvSpPr>
        <dsp:cNvPr id="0" name=""/>
        <dsp:cNvSpPr/>
      </dsp:nvSpPr>
      <dsp:spPr>
        <a:xfrm>
          <a:off x="963447" y="4390152"/>
          <a:ext cx="4899176" cy="264811"/>
        </a:xfrm>
        <a:prstGeom prst="chevron">
          <a:avLst/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8704081"/>
              <a:satOff val="57049"/>
              <a:lumOff val="2439"/>
              <a:alphaOff val="0"/>
            </a:schemeClr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Cas concrets de synthèse</a:t>
          </a:r>
          <a:endParaRPr lang="fr-FR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5853" y="4390152"/>
        <a:ext cx="4634365" cy="264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138BD-703A-4399-AE48-238C6741604E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67250-468B-4572-A76B-B2E7482D76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2973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EA28665-A463-4BA1-B004-3071AD50C597}" type="datetimeFigureOut">
              <a:rPr lang="fr-FR" smtClean="0"/>
              <a:t>10/03/2013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2A7EA9-520E-4D39-A1E9-550EC4B5390D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diagramLayout" Target="../diagrams/layout1.xml"/><Relationship Id="rId7" Type="http://schemas.openxmlformats.org/officeDocument/2006/relationships/slide" Target="slide7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F:\PC%20professionnel\FORMATION\Formateur%20Premiers%20Secours\4.%20Desobstruction%20des%20Voies%20A&#233;riennes\Blague%20qui%20tourne%20mal%20durant%20une%20interview.fl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0305" y="332656"/>
            <a:ext cx="8682175" cy="76047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182880" indent="0">
              <a:buNone/>
            </a:pPr>
            <a:r>
              <a:rPr lang="fr-FR" sz="3200" dirty="0" smtClean="0"/>
              <a:t>Prévention et Secours Civiques de niveau 1</a:t>
            </a:r>
            <a:endParaRPr lang="fr-FR" sz="3200" dirty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3950740166"/>
              </p:ext>
            </p:extLst>
          </p:nvPr>
        </p:nvGraphicFramePr>
        <p:xfrm>
          <a:off x="251520" y="1341408"/>
          <a:ext cx="8496944" cy="4895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560191" y="3676382"/>
            <a:ext cx="1313179" cy="30777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400" dirty="0" smtClean="0"/>
              <a:t>1</a:t>
            </a:r>
            <a:r>
              <a:rPr lang="fr-FR" sz="1400" baseline="30000" dirty="0" smtClean="0"/>
              <a:t>ère</a:t>
            </a:r>
            <a:r>
              <a:rPr lang="fr-FR" sz="1400" dirty="0" smtClean="0"/>
              <a:t> séquence</a:t>
            </a:r>
            <a:endParaRPr lang="fr-FR" sz="1400" dirty="0"/>
          </a:p>
        </p:txBody>
      </p:sp>
      <p:sp>
        <p:nvSpPr>
          <p:cNvPr id="7" name="ZoneTexte 6">
            <a:hlinkClick r:id="rId7" action="ppaction://hlinksldjump"/>
          </p:cNvPr>
          <p:cNvSpPr txBox="1"/>
          <p:nvPr/>
        </p:nvSpPr>
        <p:spPr>
          <a:xfrm>
            <a:off x="7560190" y="4031318"/>
            <a:ext cx="1313180" cy="30777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/>
              <a:t>2</a:t>
            </a:r>
            <a:r>
              <a:rPr lang="fr-FR" sz="1400" baseline="30000" dirty="0" smtClean="0"/>
              <a:t>ème</a:t>
            </a:r>
            <a:r>
              <a:rPr lang="fr-FR" sz="1400" dirty="0" smtClean="0"/>
              <a:t> séquence</a:t>
            </a:r>
            <a:endParaRPr lang="fr-FR" sz="1400" dirty="0"/>
          </a:p>
        </p:txBody>
      </p:sp>
      <p:sp>
        <p:nvSpPr>
          <p:cNvPr id="8" name="ZoneTexte 7">
            <a:hlinkClick r:id="rId8" action="ppaction://hlinksldjump"/>
          </p:cNvPr>
          <p:cNvSpPr txBox="1"/>
          <p:nvPr/>
        </p:nvSpPr>
        <p:spPr>
          <a:xfrm>
            <a:off x="7560191" y="4365104"/>
            <a:ext cx="1313180" cy="30777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/>
              <a:t>3</a:t>
            </a:r>
            <a:r>
              <a:rPr lang="fr-FR" sz="1400" baseline="30000" dirty="0" smtClean="0"/>
              <a:t>ème</a:t>
            </a:r>
            <a:r>
              <a:rPr lang="fr-FR" sz="1400" dirty="0" smtClean="0"/>
              <a:t> séquence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5252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B4F0E6-0DEB-4590-A18C-CB96E5474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AAB4F0E6-0DEB-4590-A18C-CB96E5474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AAB4F0E6-0DEB-4590-A18C-CB96E5474C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AAB4F0E6-0DEB-4590-A18C-CB96E5474C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6A7D703-DED7-432F-A1FB-B143C39100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26A7D703-DED7-432F-A1FB-B143C39100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26A7D703-DED7-432F-A1FB-B143C39100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graphicEl>
                                              <a:dgm id="{26A7D703-DED7-432F-A1FB-B143C39100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0DEC4E1-A4C7-438D-921E-B3A56E27B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10DEC4E1-A4C7-438D-921E-B3A56E27B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10DEC4E1-A4C7-438D-921E-B3A56E27B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graphicEl>
                                              <a:dgm id="{10DEC4E1-A4C7-438D-921E-B3A56E27B3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5E8A97E-6C5B-406E-A0C9-B4CFCAECE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C5E8A97E-6C5B-406E-A0C9-B4CFCAECE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C5E8A97E-6C5B-406E-A0C9-B4CFCAECE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graphicEl>
                                              <a:dgm id="{C5E8A97E-6C5B-406E-A0C9-B4CFCAECE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0E762D-44C7-4C93-AF49-D3C9057F1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AD0E762D-44C7-4C93-AF49-D3C9057F1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AD0E762D-44C7-4C93-AF49-D3C9057F1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graphicEl>
                                              <a:dgm id="{AD0E762D-44C7-4C93-AF49-D3C9057F1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7DD56E-EAC5-4167-AF56-453ED605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8C7DD56E-EAC5-4167-AF56-453ED605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8C7DD56E-EAC5-4167-AF56-453ED6050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8C7DD56E-EAC5-4167-AF56-453ED60506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89AC584-7C90-4589-881B-6ED0EACDE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D89AC584-7C90-4589-881B-6ED0EACDE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D89AC584-7C90-4589-881B-6ED0EACDE0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D89AC584-7C90-4589-881B-6ED0EACDE0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454DA9-5F9D-4DFF-9927-34192B62C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D4454DA9-5F9D-4DFF-9927-34192B62C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D4454DA9-5F9D-4DFF-9927-34192B62C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D4454DA9-5F9D-4DFF-9927-34192B62C4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24C331-719C-4098-AF47-E54396EB2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AA24C331-719C-4098-AF47-E54396EB2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AA24C331-719C-4098-AF47-E54396EB2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graphicEl>
                                              <a:dgm id="{AA24C331-719C-4098-AF47-E54396EB2A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50B49B7-B5B2-4837-9C1F-7CAE64978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graphicEl>
                                              <a:dgm id="{B50B49B7-B5B2-4837-9C1F-7CAE64978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B50B49B7-B5B2-4837-9C1F-7CAE64978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graphicEl>
                                              <a:dgm id="{B50B49B7-B5B2-4837-9C1F-7CAE64978C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CDFB2D9-0E25-4B59-8873-F918ABDF7A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dgm id="{9CDFB2D9-0E25-4B59-8873-F918ABDF7A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graphicEl>
                                              <a:dgm id="{9CDFB2D9-0E25-4B59-8873-F918ABDF7A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>
                                            <p:graphicEl>
                                              <a:dgm id="{9CDFB2D9-0E25-4B59-8873-F918ABDF7A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1D747F0-EC57-4781-AF27-A660991BF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61D747F0-EC57-4781-AF27-A660991BF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dgm id="{61D747F0-EC57-4781-AF27-A660991BF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>
                                            <p:graphicEl>
                                              <a:dgm id="{61D747F0-EC57-4781-AF27-A660991BFE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060DCA-8759-4C66-B64D-DE27D66578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88060DCA-8759-4C66-B64D-DE27D66578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88060DCA-8759-4C66-B64D-DE27D66578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>
                                            <p:graphicEl>
                                              <a:dgm id="{88060DCA-8759-4C66-B64D-DE27D66578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8F590ED-E4E8-4A87-BB58-704213976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>
                                            <p:graphicEl>
                                              <a:dgm id="{88F590ED-E4E8-4A87-BB58-704213976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88F590ED-E4E8-4A87-BB58-7042139764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>
                                            <p:graphicEl>
                                              <a:dgm id="{88F590ED-E4E8-4A87-BB58-70421397643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9888DDB-8CF1-4DBF-A7F5-E3A1FBEC3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graphicEl>
                                              <a:dgm id="{E9888DDB-8CF1-4DBF-A7F5-E3A1FBEC3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dgm id="{E9888DDB-8CF1-4DBF-A7F5-E3A1FBEC3B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graphicEl>
                                              <a:dgm id="{E9888DDB-8CF1-4DBF-A7F5-E3A1FBEC3B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3477801-DD4E-490C-8B6C-A5FE52881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>
                                            <p:graphicEl>
                                              <a:dgm id="{43477801-DD4E-490C-8B6C-A5FE52881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graphicEl>
                                              <a:dgm id="{43477801-DD4E-490C-8B6C-A5FE528816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>
                                            <p:graphicEl>
                                              <a:dgm id="{43477801-DD4E-490C-8B6C-A5FE528816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B6A6F9-D8FF-436E-8D52-1BBBF7864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>
                                            <p:graphicEl>
                                              <a:dgm id="{07B6A6F9-D8FF-436E-8D52-1BBBF7864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>
                                            <p:graphicEl>
                                              <a:dgm id="{07B6A6F9-D8FF-436E-8D52-1BBBF78641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>
                                            <p:graphicEl>
                                              <a:dgm id="{07B6A6F9-D8FF-436E-8D52-1BBBF78641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7840ABB-B926-4501-948B-C74F94AFD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dgm id="{87840ABB-B926-4501-948B-C74F94AFD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graphicEl>
                                              <a:dgm id="{87840ABB-B926-4501-948B-C74F94AFD1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>
                                            <p:graphicEl>
                                              <a:dgm id="{87840ABB-B926-4501-948B-C74F94AFD1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385327-AF44-4119-A71A-B30C541C29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graphicEl>
                                              <a:dgm id="{07385327-AF44-4119-A71A-B30C541C29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dgm id="{07385327-AF44-4119-A71A-B30C541C29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">
                                            <p:graphicEl>
                                              <a:dgm id="{07385327-AF44-4119-A71A-B30C541C29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B2E05D-BBF5-481A-BD1F-6A27205BD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>
                                            <p:graphicEl>
                                              <a:dgm id="{A7B2E05D-BBF5-481A-BD1F-6A27205BD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>
                                            <p:graphicEl>
                                              <a:dgm id="{A7B2E05D-BBF5-481A-BD1F-6A27205BDC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">
                                            <p:graphicEl>
                                              <a:dgm id="{A7B2E05D-BBF5-481A-BD1F-6A27205BDC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3AAAD8-F038-49F6-B9CF-99BDBCAA6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>
                                            <p:graphicEl>
                                              <a:dgm id="{213AAAD8-F038-49F6-B9CF-99BDBCAA6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>
                                            <p:graphicEl>
                                              <a:dgm id="{213AAAD8-F038-49F6-B9CF-99BDBCAA66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">
                                            <p:graphicEl>
                                              <a:dgm id="{213AAAD8-F038-49F6-B9CF-99BDBCAA66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4002821-147E-492C-9ED4-9AAE00CE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>
                                            <p:graphicEl>
                                              <a:dgm id="{94002821-147E-492C-9ED4-9AAE00CE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>
                                            <p:graphicEl>
                                              <a:dgm id="{94002821-147E-492C-9ED4-9AAE00CE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">
                                            <p:graphicEl>
                                              <a:dgm id="{94002821-147E-492C-9ED4-9AAE00CEA6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/>
        </p:bldSub>
      </p:bldGraphic>
      <p:bldP spid="4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69351"/>
            <a:ext cx="3141245" cy="43679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9" name="ZoneTexte 8"/>
          <p:cNvSpPr txBox="1"/>
          <p:nvPr/>
        </p:nvSpPr>
        <p:spPr>
          <a:xfrm>
            <a:off x="35496" y="1028304"/>
            <a:ext cx="3817304" cy="1015663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r>
              <a:rPr lang="fr-FR" sz="2000" baseline="30000" dirty="0" smtClean="0">
                <a:solidFill>
                  <a:schemeClr val="tx1"/>
                </a:solidFill>
              </a:rPr>
              <a:t>ème</a:t>
            </a:r>
            <a:r>
              <a:rPr lang="fr-FR" sz="2000" dirty="0" smtClean="0">
                <a:solidFill>
                  <a:schemeClr val="tx1"/>
                </a:solidFill>
              </a:rPr>
              <a:t> séquence: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Obstruction totale des voies aériennes chez l’adulte</a:t>
            </a:r>
            <a:endParaRPr lang="fr-FR" sz="2000" dirty="0">
              <a:solidFill>
                <a:schemeClr val="tx1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499992" y="1031496"/>
            <a:ext cx="4608512" cy="5565856"/>
            <a:chOff x="4499992" y="1031496"/>
            <a:chExt cx="4608512" cy="5565856"/>
          </a:xfrm>
        </p:grpSpPr>
        <p:pic>
          <p:nvPicPr>
            <p:cNvPr id="11" name="Image 10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4012" y="1279392"/>
              <a:ext cx="3084492" cy="53179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avec flèche vers la droite 2"/>
            <p:cNvSpPr/>
            <p:nvPr/>
          </p:nvSpPr>
          <p:spPr>
            <a:xfrm>
              <a:off x="4499992" y="1031496"/>
              <a:ext cx="1524020" cy="5453712"/>
            </a:xfrm>
            <a:prstGeom prst="rightArrowCallout">
              <a:avLst/>
            </a:prstGeom>
            <a:solidFill>
              <a:schemeClr val="accent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FR" sz="4400" dirty="0" smtClean="0"/>
                <a:t>Claques inefficaces</a:t>
              </a:r>
              <a:endParaRPr lang="fr-FR" dirty="0"/>
            </a:p>
          </p:txBody>
        </p:sp>
      </p:grpSp>
      <p:pic>
        <p:nvPicPr>
          <p:cNvPr id="12" name="Imag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173" y="1271316"/>
            <a:ext cx="2688307" cy="52540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817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496" y="1028304"/>
            <a:ext cx="3817304" cy="1815882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2</a:t>
            </a:r>
            <a:r>
              <a:rPr lang="fr-FR" sz="2800" baseline="30000" dirty="0" smtClean="0"/>
              <a:t>ème</a:t>
            </a:r>
            <a:r>
              <a:rPr lang="fr-FR" sz="2800" dirty="0" smtClean="0"/>
              <a:t> séquence:</a:t>
            </a:r>
          </a:p>
          <a:p>
            <a:pPr algn="ctr"/>
            <a:r>
              <a:rPr lang="fr-FR" sz="2800" dirty="0" smtClean="0"/>
              <a:t>Obstruction totale des voies aériennes chez l’adulte</a:t>
            </a:r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492896"/>
            <a:ext cx="9143999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À la fin de la séquence, l’apprenant devra être capable de </a:t>
            </a:r>
            <a:r>
              <a:rPr lang="fr-F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réaliser l’enchaînement des techniques de désobstruction</a:t>
            </a:r>
            <a:r>
              <a:rPr lang="fr-FR" sz="3200" dirty="0"/>
              <a:t> des voies aériennes devant une victime adulte présentant une obstruction </a:t>
            </a:r>
            <a:r>
              <a:rPr lang="fr-F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</a:t>
            </a:r>
            <a:r>
              <a:rPr lang="fr-FR" sz="3200" dirty="0"/>
              <a:t>. 	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21419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496" y="1028304"/>
            <a:ext cx="4320480" cy="1815882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3</a:t>
            </a:r>
            <a:r>
              <a:rPr lang="fr-FR" sz="2800" b="1" baseline="30000" dirty="0" smtClean="0"/>
              <a:t>ème</a:t>
            </a:r>
            <a:r>
              <a:rPr lang="fr-FR" sz="2800" b="1" dirty="0" smtClean="0"/>
              <a:t> séquence:</a:t>
            </a:r>
          </a:p>
          <a:p>
            <a:pPr algn="ctr"/>
            <a:r>
              <a:rPr lang="fr-FR" sz="2800" b="1" dirty="0" smtClean="0"/>
              <a:t>Obstruction totale des voies aériennes chez l’enfant et le nourrisson</a:t>
            </a:r>
            <a:endParaRPr lang="fr-FR" sz="2800" b="1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841317"/>
            <a:ext cx="9143999" cy="35086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2800" dirty="0"/>
              <a:t>À la fin de la séquence, l’apprenant devra être capable de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réaliser</a:t>
            </a:r>
            <a:r>
              <a:rPr lang="fr-F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/>
              <a:t>l’enchaînement des techniques de désobstruction des voies </a:t>
            </a:r>
            <a:r>
              <a:rPr lang="fr-FR" sz="2800" dirty="0" smtClean="0"/>
              <a:t>aériennes </a:t>
            </a:r>
            <a:r>
              <a:rPr lang="fr-FR" sz="2800" dirty="0"/>
              <a:t>chez l’enfant (1 à 8 ans) ou le nourrisson (0 à 1 an) qui présente une obstruction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</a:t>
            </a:r>
            <a:r>
              <a:rPr lang="fr-FR" sz="2800" dirty="0"/>
              <a:t>.	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9" name="Rectangle 8"/>
          <p:cNvSpPr/>
          <p:nvPr/>
        </p:nvSpPr>
        <p:spPr>
          <a:xfrm>
            <a:off x="7478080" y="5949280"/>
            <a:ext cx="68729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DCJI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05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https://encrypted-tbn3.gstatic.com/images?q=tbn:ANd9GcT1q3ZUqKcWlVL11vyJ15LYAMeRwoD8C62aWdJuva3tEjlc5tvVr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17971"/>
            <a:ext cx="4039955" cy="36496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/>
          <p:cNvSpPr txBox="1"/>
          <p:nvPr/>
        </p:nvSpPr>
        <p:spPr>
          <a:xfrm>
            <a:off x="35496" y="1028304"/>
            <a:ext cx="4320480" cy="1815882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3</a:t>
            </a:r>
            <a:r>
              <a:rPr lang="fr-FR" sz="2800" b="1" baseline="30000" dirty="0" smtClean="0"/>
              <a:t>ème</a:t>
            </a:r>
            <a:r>
              <a:rPr lang="fr-FR" sz="2800" b="1" dirty="0" smtClean="0"/>
              <a:t> séquence:</a:t>
            </a:r>
          </a:p>
          <a:p>
            <a:pPr algn="ctr"/>
            <a:r>
              <a:rPr lang="fr-FR" sz="2800" b="1" dirty="0" smtClean="0"/>
              <a:t>Obstruction totale des voies aériennes chez l’enfant et le nourrisson</a:t>
            </a:r>
            <a:endParaRPr lang="fr-FR" sz="2800" b="1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pic>
        <p:nvPicPr>
          <p:cNvPr id="8" name="Imag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5081259" cy="2765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24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496" y="1028304"/>
            <a:ext cx="4320480" cy="1815882"/>
          </a:xfrm>
          <a:prstGeom prst="rect">
            <a:avLst/>
          </a:prstGeom>
          <a:solidFill>
            <a:schemeClr val="accent5">
              <a:lumMod val="75000"/>
            </a:schemeClr>
          </a:solidFill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3</a:t>
            </a:r>
            <a:r>
              <a:rPr lang="fr-FR" sz="2800" b="1" baseline="30000" dirty="0" smtClean="0"/>
              <a:t>ème</a:t>
            </a:r>
            <a:r>
              <a:rPr lang="fr-FR" sz="2800" b="1" dirty="0" smtClean="0"/>
              <a:t> séquence:</a:t>
            </a:r>
          </a:p>
          <a:p>
            <a:pPr algn="ctr"/>
            <a:r>
              <a:rPr lang="fr-FR" sz="2800" b="1" dirty="0" smtClean="0"/>
              <a:t>Obstruction totale des voies aériennes chez l’enfant et le nourrisson</a:t>
            </a:r>
            <a:endParaRPr lang="fr-FR" sz="2800" b="1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841317"/>
            <a:ext cx="9143999" cy="35086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2800" dirty="0"/>
              <a:t>À la fin de la séquence, l’apprenant devra être capable de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réaliser</a:t>
            </a:r>
            <a:r>
              <a:rPr lang="fr-F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/>
              <a:t>l’enchaînement des techniques de désobstruction des voies </a:t>
            </a:r>
            <a:r>
              <a:rPr lang="fr-FR" sz="2800" dirty="0" smtClean="0"/>
              <a:t>aériennes </a:t>
            </a:r>
            <a:r>
              <a:rPr lang="fr-FR" sz="2800" dirty="0"/>
              <a:t>chez l’enfant (1 à 8 ans) ou le nourrisson (0 à 1 an) qui présente une obstruction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</a:t>
            </a:r>
            <a:r>
              <a:rPr lang="fr-FR" sz="2800" dirty="0"/>
              <a:t>.	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14149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462693"/>
            <a:ext cx="9143999" cy="40626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2800" dirty="0"/>
              <a:t>A la fin de la </a:t>
            </a:r>
            <a:r>
              <a:rPr lang="fr-FR" sz="2800" dirty="0" smtClean="0"/>
              <a:t>séquence, </a:t>
            </a:r>
            <a:r>
              <a:rPr lang="fr-FR" sz="2800" dirty="0"/>
              <a:t>l'apprenant devra être capable de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reformuler </a:t>
            </a: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signes </a:t>
            </a:r>
            <a:r>
              <a:rPr lang="fr-FR" sz="2400" dirty="0"/>
              <a:t>d'une obstruction</a:t>
            </a:r>
            <a:r>
              <a:rPr lang="fr-FR" sz="2800" dirty="0"/>
              <a:t>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partielle</a:t>
            </a:r>
            <a:r>
              <a:rPr lang="fr-FR" sz="3200" dirty="0"/>
              <a:t> </a:t>
            </a:r>
            <a:r>
              <a:rPr lang="fr-FR" sz="2400" dirty="0"/>
              <a:t>des voies aériennes ainsi que </a:t>
            </a:r>
            <a:endParaRPr lang="fr-FR" sz="2400" dirty="0" smtClean="0"/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conduite à tenir </a:t>
            </a:r>
            <a:r>
              <a:rPr lang="fr-FR" sz="2400" dirty="0"/>
              <a:t>que le sauveteur doit adopter devant une victime qui présente cette détresse.</a:t>
            </a:r>
            <a:endParaRPr lang="fr-FR" sz="2800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7548728" y="6095037"/>
            <a:ext cx="407648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E I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35496" y="1028304"/>
            <a:ext cx="3817304" cy="1536600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1</a:t>
            </a:r>
            <a:r>
              <a:rPr lang="fr-FR" sz="2800" baseline="30000" dirty="0" smtClean="0"/>
              <a:t>ère</a:t>
            </a:r>
            <a:r>
              <a:rPr lang="fr-FR" sz="2800" dirty="0" smtClean="0"/>
              <a:t> séquence:</a:t>
            </a:r>
          </a:p>
          <a:p>
            <a:pPr algn="ctr"/>
            <a:r>
              <a:rPr lang="fr-FR" sz="2800" dirty="0" smtClean="0"/>
              <a:t>Obstruction partielle des voies aériennes</a:t>
            </a:r>
            <a:endParaRPr lang="fr-FR" sz="2800" dirty="0"/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8172400" y="6095037"/>
            <a:ext cx="720080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Et Cas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5144" y="6536377"/>
            <a:ext cx="68729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DCJI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5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3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35496" y="1028304"/>
            <a:ext cx="2520280" cy="738664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1</a:t>
            </a:r>
            <a:r>
              <a:rPr lang="fr-FR" sz="1400" baseline="30000" dirty="0" smtClean="0"/>
              <a:t>ère</a:t>
            </a:r>
            <a:r>
              <a:rPr lang="fr-FR" sz="1400" dirty="0" smtClean="0"/>
              <a:t> séquence:</a:t>
            </a:r>
          </a:p>
          <a:p>
            <a:pPr algn="ctr"/>
            <a:r>
              <a:rPr lang="fr-FR" sz="1400" dirty="0" smtClean="0"/>
              <a:t>Obstruction partielle des voies aériennes</a:t>
            </a:r>
            <a:endParaRPr lang="fr-FR" sz="1400" dirty="0"/>
          </a:p>
        </p:txBody>
      </p:sp>
      <p:sp>
        <p:nvSpPr>
          <p:cNvPr id="5" name="Carré corné 4"/>
          <p:cNvSpPr/>
          <p:nvPr/>
        </p:nvSpPr>
        <p:spPr>
          <a:xfrm>
            <a:off x="2555776" y="1397636"/>
            <a:ext cx="6178286" cy="2630375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A quoi vous fait penser</a:t>
            </a:r>
          </a:p>
          <a:p>
            <a:pPr algn="ctr"/>
            <a:endParaRPr lang="fr-FR" sz="3600" dirty="0"/>
          </a:p>
          <a:p>
            <a:pPr algn="ctr"/>
            <a:r>
              <a:rPr lang="fr-FR" sz="3600" dirty="0" smtClean="0"/>
              <a:t>Obstruction</a:t>
            </a:r>
          </a:p>
          <a:p>
            <a:pPr algn="ctr"/>
            <a:r>
              <a:rPr lang="fr-FR" sz="3600" dirty="0" smtClean="0"/>
              <a:t>des </a:t>
            </a:r>
            <a:r>
              <a:rPr lang="fr-FR" sz="3600" dirty="0" smtClean="0"/>
              <a:t>Voies Aériennes ?</a:t>
            </a:r>
            <a:endParaRPr lang="fr-FR" sz="1600" dirty="0"/>
          </a:p>
        </p:txBody>
      </p:sp>
      <p:sp>
        <p:nvSpPr>
          <p:cNvPr id="9" name="Bulle ronde 8"/>
          <p:cNvSpPr/>
          <p:nvPr/>
        </p:nvSpPr>
        <p:spPr>
          <a:xfrm>
            <a:off x="35496" y="2204864"/>
            <a:ext cx="2592288" cy="1656184"/>
          </a:xfrm>
          <a:prstGeom prst="wedgeEllipseCallout">
            <a:avLst>
              <a:gd name="adj1" fmla="val 73651"/>
              <a:gd name="adj2" fmla="val -1796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Comment va-t-on la reconnaître ?</a:t>
            </a:r>
            <a:endParaRPr lang="fr-FR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251520" y="4797152"/>
            <a:ext cx="2304256" cy="1152128"/>
          </a:xfrm>
          <a:prstGeom prst="wedgeRoundRectCallout">
            <a:avLst>
              <a:gd name="adj1" fmla="val 74517"/>
              <a:gd name="adj2" fmla="val -170088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Comment cela peut arriver ?</a:t>
            </a:r>
            <a:endParaRPr lang="fr-FR" sz="2400" dirty="0"/>
          </a:p>
        </p:txBody>
      </p:sp>
      <p:sp>
        <p:nvSpPr>
          <p:cNvPr id="11" name="Bulle ronde 10"/>
          <p:cNvSpPr/>
          <p:nvPr/>
        </p:nvSpPr>
        <p:spPr>
          <a:xfrm>
            <a:off x="3563888" y="4653136"/>
            <a:ext cx="2592288" cy="1656184"/>
          </a:xfrm>
          <a:prstGeom prst="wedgeEllipseCallout">
            <a:avLst>
              <a:gd name="adj1" fmla="val 18291"/>
              <a:gd name="adj2" fmla="val -100018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Quels sont les risques ?</a:t>
            </a:r>
            <a:endParaRPr lang="fr-FR" sz="2800" dirty="0"/>
          </a:p>
        </p:txBody>
      </p:sp>
      <p:sp>
        <p:nvSpPr>
          <p:cNvPr id="12" name="Bulle ronde 11"/>
          <p:cNvSpPr/>
          <p:nvPr/>
        </p:nvSpPr>
        <p:spPr>
          <a:xfrm>
            <a:off x="6444208" y="4593370"/>
            <a:ext cx="2592288" cy="2003982"/>
          </a:xfrm>
          <a:prstGeom prst="wedgeEllipseCallout">
            <a:avLst>
              <a:gd name="adj1" fmla="val -56667"/>
              <a:gd name="adj2" fmla="val -8413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Qu’est ce qu’on doit rechercher comme résultat ?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5337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522" y="1065237"/>
            <a:ext cx="76009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35496" y="1028304"/>
            <a:ext cx="2520280" cy="738664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1</a:t>
            </a:r>
            <a:r>
              <a:rPr lang="fr-FR" sz="1400" baseline="30000" dirty="0" smtClean="0"/>
              <a:t>ère</a:t>
            </a:r>
            <a:r>
              <a:rPr lang="fr-FR" sz="1400" dirty="0" smtClean="0"/>
              <a:t> séquence:</a:t>
            </a:r>
          </a:p>
          <a:p>
            <a:pPr algn="ctr"/>
            <a:r>
              <a:rPr lang="fr-FR" sz="1400" dirty="0" smtClean="0"/>
              <a:t>Obstruction partielle des voies aériennes</a:t>
            </a:r>
            <a:endParaRPr lang="fr-FR" sz="1400" dirty="0"/>
          </a:p>
        </p:txBody>
      </p:sp>
      <p:sp>
        <p:nvSpPr>
          <p:cNvPr id="4" name="Bulle ronde 3"/>
          <p:cNvSpPr/>
          <p:nvPr/>
        </p:nvSpPr>
        <p:spPr>
          <a:xfrm>
            <a:off x="5471592" y="4941168"/>
            <a:ext cx="3672408" cy="1584176"/>
          </a:xfrm>
          <a:prstGeom prst="wedgeEllipseCallout">
            <a:avLst>
              <a:gd name="adj1" fmla="val -85156"/>
              <a:gd name="adj2" fmla="val -2365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ARRR</a:t>
            </a:r>
          </a:p>
          <a:p>
            <a:pPr algn="ctr"/>
            <a:endParaRPr lang="fr-FR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RRRRRRRR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Bouton d'action : Vidéo 8">
            <a:hlinkClick r:id="rId3" action="ppaction://program" highlightClick="1"/>
          </p:cNvPr>
          <p:cNvSpPr/>
          <p:nvPr/>
        </p:nvSpPr>
        <p:spPr>
          <a:xfrm>
            <a:off x="539552" y="5373216"/>
            <a:ext cx="936104" cy="720080"/>
          </a:xfrm>
          <a:prstGeom prst="actionButtonMovi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58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611560" y="1456219"/>
            <a:ext cx="8229219" cy="3412941"/>
            <a:chOff x="611560" y="1456219"/>
            <a:chExt cx="8229219" cy="3412941"/>
          </a:xfrm>
        </p:grpSpPr>
        <p:sp>
          <p:nvSpPr>
            <p:cNvPr id="13" name="Arrondir un rectangle avec un coin diagonal 12"/>
            <p:cNvSpPr/>
            <p:nvPr/>
          </p:nvSpPr>
          <p:spPr>
            <a:xfrm>
              <a:off x="611560" y="2060848"/>
              <a:ext cx="3060340" cy="2808312"/>
            </a:xfrm>
            <a:prstGeom prst="round2Diag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3419872" y="1456219"/>
              <a:ext cx="5420907" cy="3412941"/>
              <a:chOff x="3419872" y="1456219"/>
              <a:chExt cx="5420907" cy="3412941"/>
            </a:xfrm>
          </p:grpSpPr>
          <p:sp>
            <p:nvSpPr>
              <p:cNvPr id="9" name="Légende encadrée avec une bordure 2 8"/>
              <p:cNvSpPr/>
              <p:nvPr/>
            </p:nvSpPr>
            <p:spPr>
              <a:xfrm>
                <a:off x="4623702" y="1456219"/>
                <a:ext cx="4217077" cy="1785323"/>
              </a:xfrm>
              <a:prstGeom prst="accentBorderCallout2">
                <a:avLst>
                  <a:gd name="adj1" fmla="val 68528"/>
                  <a:gd name="adj2" fmla="val -8774"/>
                  <a:gd name="adj3" fmla="val 99774"/>
                  <a:gd name="adj4" fmla="val -8789"/>
                  <a:gd name="adj5" fmla="val 100698"/>
                  <a:gd name="adj6" fmla="val -23899"/>
                </a:avLst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Je vous montre lentement et j’explique pourquoi tel geste doit être fait.</a:t>
                </a:r>
                <a:endParaRPr lang="fr-FR" sz="2800" dirty="0"/>
              </a:p>
            </p:txBody>
          </p:sp>
          <p:sp>
            <p:nvSpPr>
              <p:cNvPr id="11" name="Accolade fermante 10"/>
              <p:cNvSpPr/>
              <p:nvPr/>
            </p:nvSpPr>
            <p:spPr>
              <a:xfrm>
                <a:off x="3419872" y="2060848"/>
                <a:ext cx="504056" cy="2808312"/>
              </a:xfrm>
              <a:prstGeom prst="rightBrac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35496" y="1028304"/>
            <a:ext cx="2520280" cy="738664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1</a:t>
            </a:r>
            <a:r>
              <a:rPr lang="fr-FR" sz="1400" baseline="30000" dirty="0" smtClean="0"/>
              <a:t>ère</a:t>
            </a:r>
            <a:r>
              <a:rPr lang="fr-FR" sz="1400" dirty="0" smtClean="0"/>
              <a:t> séquence:</a:t>
            </a:r>
          </a:p>
          <a:p>
            <a:pPr algn="ctr"/>
            <a:r>
              <a:rPr lang="fr-FR" sz="1400" dirty="0" smtClean="0"/>
              <a:t>Obstruction partielle des voies aériennes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794189" y="1794948"/>
            <a:ext cx="287771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 smtClean="0"/>
              <a:t>Démonstration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Commentée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Justifiée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Interactive</a:t>
            </a:r>
            <a:endParaRPr lang="fr-FR" sz="3200" dirty="0"/>
          </a:p>
        </p:txBody>
      </p:sp>
      <p:sp>
        <p:nvSpPr>
          <p:cNvPr id="10" name="Légende encadrée avec une bordure 2 9"/>
          <p:cNvSpPr/>
          <p:nvPr/>
        </p:nvSpPr>
        <p:spPr>
          <a:xfrm>
            <a:off x="4860032" y="4020927"/>
            <a:ext cx="3833706" cy="2171555"/>
          </a:xfrm>
          <a:prstGeom prst="accentBorderCallout2">
            <a:avLst>
              <a:gd name="adj1" fmla="val 68528"/>
              <a:gd name="adj2" fmla="val -8774"/>
              <a:gd name="adj3" fmla="val 65095"/>
              <a:gd name="adj4" fmla="val -25817"/>
              <a:gd name="adj5" fmla="val 60967"/>
              <a:gd name="adj6" fmla="val -5019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Vous pouvez me poser des questions.</a:t>
            </a:r>
          </a:p>
          <a:p>
            <a:pPr algn="ctr"/>
            <a:endParaRPr lang="fr-FR" sz="2800" dirty="0" smtClean="0">
              <a:solidFill>
                <a:schemeClr val="tx1"/>
              </a:solidFill>
            </a:endParaRPr>
          </a:p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Vous me proposez les gestes à faire.</a:t>
            </a:r>
            <a:endParaRPr lang="fr-F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95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462693"/>
            <a:ext cx="9143999" cy="40626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2800" dirty="0"/>
              <a:t>A la fin de la </a:t>
            </a:r>
            <a:r>
              <a:rPr lang="fr-FR" sz="2800" dirty="0" smtClean="0"/>
              <a:t>séquence, </a:t>
            </a:r>
            <a:r>
              <a:rPr lang="fr-FR" sz="2800" dirty="0"/>
              <a:t>l'apprenant devra être capable de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reformuler </a:t>
            </a: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signes </a:t>
            </a:r>
            <a:r>
              <a:rPr lang="fr-FR" sz="2400" dirty="0"/>
              <a:t>d'une obstruction</a:t>
            </a:r>
            <a:r>
              <a:rPr lang="fr-FR" sz="2800" dirty="0"/>
              <a:t>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partielle</a:t>
            </a:r>
            <a:r>
              <a:rPr lang="fr-FR" sz="3200" dirty="0"/>
              <a:t> </a:t>
            </a:r>
            <a:r>
              <a:rPr lang="fr-FR" sz="2400" dirty="0"/>
              <a:t>des voies aériennes ainsi que </a:t>
            </a:r>
            <a:endParaRPr lang="fr-FR" sz="2400" dirty="0" smtClean="0"/>
          </a:p>
          <a:p>
            <a:pPr marL="571500" indent="-571500">
              <a:lnSpc>
                <a:spcPct val="150000"/>
              </a:lnSpc>
              <a:buFont typeface="Wingdings" pitchFamily="2" charset="2"/>
              <a:buChar char="Ø"/>
            </a:pP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conduite à tenir </a:t>
            </a:r>
            <a:r>
              <a:rPr lang="fr-FR" sz="2400" dirty="0"/>
              <a:t>que le sauveteur doit adopter devant une victime qui présente cette détresse.</a:t>
            </a:r>
            <a:endParaRPr lang="fr-FR" sz="28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35496" y="1028304"/>
            <a:ext cx="3817304" cy="1536600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1</a:t>
            </a:r>
            <a:r>
              <a:rPr lang="fr-FR" sz="2800" baseline="30000" dirty="0" smtClean="0"/>
              <a:t>ère</a:t>
            </a:r>
            <a:r>
              <a:rPr lang="fr-FR" sz="2800" dirty="0" smtClean="0"/>
              <a:t> séquence:</a:t>
            </a:r>
          </a:p>
          <a:p>
            <a:pPr algn="ctr"/>
            <a:r>
              <a:rPr lang="fr-FR" sz="2800" dirty="0" smtClean="0"/>
              <a:t>Obstruction partielle des voies aériennes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2847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5496" y="1028304"/>
            <a:ext cx="3817304" cy="1815882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2</a:t>
            </a:r>
            <a:r>
              <a:rPr lang="fr-FR" sz="2800" baseline="30000" dirty="0" smtClean="0"/>
              <a:t>ème</a:t>
            </a:r>
            <a:r>
              <a:rPr lang="fr-FR" sz="2800" dirty="0" smtClean="0"/>
              <a:t> séquence:</a:t>
            </a:r>
          </a:p>
          <a:p>
            <a:pPr algn="ctr"/>
            <a:r>
              <a:rPr lang="fr-FR" sz="2800" dirty="0" smtClean="0"/>
              <a:t>Obstruction totale des voies aériennes chez l’adulte</a:t>
            </a:r>
            <a:endParaRPr lang="fr-FR" sz="28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492896"/>
            <a:ext cx="9143999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À la fin de la séquence, l’apprenant devra être capable de </a:t>
            </a:r>
            <a:r>
              <a:rPr lang="fr-F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réaliser l’enchaînement des techniques de désobstruction</a:t>
            </a:r>
            <a:r>
              <a:rPr lang="fr-FR" sz="3200" dirty="0"/>
              <a:t> des voies aériennes devant une victime adulte présentant une obstruction </a:t>
            </a:r>
            <a:r>
              <a:rPr lang="fr-F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totale</a:t>
            </a:r>
            <a:r>
              <a:rPr lang="fr-FR" sz="3200" dirty="0"/>
              <a:t>. 	</a:t>
            </a:r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9" name="Rectangle 8"/>
          <p:cNvSpPr/>
          <p:nvPr/>
        </p:nvSpPr>
        <p:spPr>
          <a:xfrm>
            <a:off x="7478080" y="5949280"/>
            <a:ext cx="68729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DCJI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52320" y="6378679"/>
            <a:ext cx="687296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DCJI M</a:t>
            </a:r>
            <a:endParaRPr lang="fr-FR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39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51371"/>
            <a:ext cx="76009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4" name="Bulle ronde 3"/>
          <p:cNvSpPr/>
          <p:nvPr/>
        </p:nvSpPr>
        <p:spPr>
          <a:xfrm>
            <a:off x="5292080" y="5085184"/>
            <a:ext cx="3672408" cy="1584176"/>
          </a:xfrm>
          <a:prstGeom prst="wedgeEllipseCallout">
            <a:avLst>
              <a:gd name="adj1" fmla="val -84810"/>
              <a:gd name="adj2" fmla="val -260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6" y="1028304"/>
            <a:ext cx="3817304" cy="1015663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r>
              <a:rPr lang="fr-FR" sz="2000" baseline="30000" dirty="0" smtClean="0">
                <a:solidFill>
                  <a:schemeClr val="tx1"/>
                </a:solidFill>
              </a:rPr>
              <a:t>ème</a:t>
            </a:r>
            <a:r>
              <a:rPr lang="fr-FR" sz="2000" dirty="0" smtClean="0">
                <a:solidFill>
                  <a:schemeClr val="tx1"/>
                </a:solidFill>
              </a:rPr>
              <a:t> séquence: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Obstruction totale des voies aériennes chez l’adulte</a:t>
            </a:r>
            <a:endParaRPr lang="fr-FR" sz="2000" dirty="0">
              <a:solidFill>
                <a:schemeClr val="tx1"/>
              </a:solidFill>
            </a:endParaRPr>
          </a:p>
        </p:txBody>
      </p:sp>
      <p:sp>
        <p:nvSpPr>
          <p:cNvPr id="5" name="Croix 4"/>
          <p:cNvSpPr/>
          <p:nvPr/>
        </p:nvSpPr>
        <p:spPr>
          <a:xfrm rot="2765023">
            <a:off x="5772888" y="4689139"/>
            <a:ext cx="2448272" cy="2376264"/>
          </a:xfrm>
          <a:prstGeom prst="plus">
            <a:avLst>
              <a:gd name="adj" fmla="val 44240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1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611560" y="1456219"/>
            <a:ext cx="8229219" cy="3412941"/>
            <a:chOff x="611560" y="1456219"/>
            <a:chExt cx="8229219" cy="3412941"/>
          </a:xfrm>
        </p:grpSpPr>
        <p:sp>
          <p:nvSpPr>
            <p:cNvPr id="13" name="Arrondir un rectangle avec un coin diagonal 12"/>
            <p:cNvSpPr/>
            <p:nvPr/>
          </p:nvSpPr>
          <p:spPr>
            <a:xfrm>
              <a:off x="611560" y="2060848"/>
              <a:ext cx="3060340" cy="2808312"/>
            </a:xfrm>
            <a:prstGeom prst="round2Diag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3419872" y="1456219"/>
              <a:ext cx="5420907" cy="3412941"/>
              <a:chOff x="3419872" y="1456219"/>
              <a:chExt cx="5420907" cy="3412941"/>
            </a:xfrm>
          </p:grpSpPr>
          <p:sp>
            <p:nvSpPr>
              <p:cNvPr id="9" name="Légende encadrée avec une bordure 2 8"/>
              <p:cNvSpPr/>
              <p:nvPr/>
            </p:nvSpPr>
            <p:spPr>
              <a:xfrm>
                <a:off x="4623702" y="1456219"/>
                <a:ext cx="4217077" cy="1785323"/>
              </a:xfrm>
              <a:prstGeom prst="accentBorderCallout2">
                <a:avLst>
                  <a:gd name="adj1" fmla="val 68528"/>
                  <a:gd name="adj2" fmla="val -8774"/>
                  <a:gd name="adj3" fmla="val 99774"/>
                  <a:gd name="adj4" fmla="val -8789"/>
                  <a:gd name="adj5" fmla="val 100698"/>
                  <a:gd name="adj6" fmla="val -23899"/>
                </a:avLst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 smtClean="0"/>
                  <a:t>Je vous montre lentement et j’explique pourquoi tel geste doit être fait.</a:t>
                </a:r>
                <a:endParaRPr lang="fr-FR" sz="2800" dirty="0"/>
              </a:p>
            </p:txBody>
          </p:sp>
          <p:sp>
            <p:nvSpPr>
              <p:cNvPr id="11" name="Accolade fermante 10"/>
              <p:cNvSpPr/>
              <p:nvPr/>
            </p:nvSpPr>
            <p:spPr>
              <a:xfrm>
                <a:off x="3419872" y="2060848"/>
                <a:ext cx="504056" cy="2808312"/>
              </a:xfrm>
              <a:prstGeom prst="rightBrace">
                <a:avLst/>
              </a:prstGeom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9512" y="277369"/>
            <a:ext cx="8682175" cy="57135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fr-FR" sz="2400" dirty="0" smtClean="0"/>
              <a:t>PSC1 – partie 4 : Obstruction des voies aériennes</a:t>
            </a:r>
            <a:endParaRPr lang="fr-FR" sz="2400" dirty="0"/>
          </a:p>
        </p:txBody>
      </p:sp>
      <p:sp>
        <p:nvSpPr>
          <p:cNvPr id="7" name="Sous-titre 2"/>
          <p:cNvSpPr>
            <a:spLocks noGrp="1"/>
          </p:cNvSpPr>
          <p:nvPr>
            <p:ph type="subTitle" idx="1"/>
          </p:nvPr>
        </p:nvSpPr>
        <p:spPr>
          <a:xfrm>
            <a:off x="107504" y="6527184"/>
            <a:ext cx="3850154" cy="23228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fr-FR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Académie de Dijon - </a:t>
            </a:r>
            <a:r>
              <a:rPr lang="fr-FR" sz="1050" dirty="0" smtClean="0"/>
              <a:t>Olivier </a:t>
            </a:r>
            <a:r>
              <a:rPr lang="fr-FR" sz="1050" dirty="0" err="1" smtClean="0"/>
              <a:t>Gouel</a:t>
            </a:r>
            <a:r>
              <a:rPr lang="fr-FR" sz="1050" dirty="0" smtClean="0"/>
              <a:t> Formateur PSC1</a:t>
            </a:r>
            <a:endParaRPr lang="fr-FR" sz="1050" dirty="0"/>
          </a:p>
        </p:txBody>
      </p:sp>
      <p:sp>
        <p:nvSpPr>
          <p:cNvPr id="5" name="ZoneTexte 4"/>
          <p:cNvSpPr txBox="1"/>
          <p:nvPr/>
        </p:nvSpPr>
        <p:spPr>
          <a:xfrm>
            <a:off x="794189" y="1794948"/>
            <a:ext cx="287771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3200" dirty="0" smtClean="0"/>
              <a:t>Démonstration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Commentée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Justifiée</a:t>
            </a:r>
          </a:p>
          <a:p>
            <a:pPr>
              <a:lnSpc>
                <a:spcPct val="200000"/>
              </a:lnSpc>
            </a:pPr>
            <a:r>
              <a:rPr lang="fr-FR" sz="3200" dirty="0" smtClean="0"/>
              <a:t>Interactive</a:t>
            </a:r>
            <a:endParaRPr lang="fr-FR" sz="3200" dirty="0"/>
          </a:p>
        </p:txBody>
      </p:sp>
      <p:sp>
        <p:nvSpPr>
          <p:cNvPr id="10" name="Légende encadrée avec une bordure 2 9"/>
          <p:cNvSpPr/>
          <p:nvPr/>
        </p:nvSpPr>
        <p:spPr>
          <a:xfrm>
            <a:off x="4860032" y="4020927"/>
            <a:ext cx="3833706" cy="2171555"/>
          </a:xfrm>
          <a:prstGeom prst="accentBorderCallout2">
            <a:avLst>
              <a:gd name="adj1" fmla="val 68528"/>
              <a:gd name="adj2" fmla="val -8774"/>
              <a:gd name="adj3" fmla="val 65095"/>
              <a:gd name="adj4" fmla="val -25817"/>
              <a:gd name="adj5" fmla="val 60967"/>
              <a:gd name="adj6" fmla="val -5019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Vous pouvez me poser des questions.</a:t>
            </a:r>
          </a:p>
          <a:p>
            <a:pPr algn="ctr"/>
            <a:endParaRPr lang="fr-FR" sz="2800" dirty="0" smtClean="0">
              <a:solidFill>
                <a:schemeClr val="tx1"/>
              </a:solidFill>
            </a:endParaRPr>
          </a:p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Vous me proposez les gestes à faire.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5496" y="1028304"/>
            <a:ext cx="3817304" cy="1015663"/>
          </a:xfrm>
          <a:prstGeom prst="rect">
            <a:avLst/>
          </a:prstGeom>
          <a:scene3d>
            <a:camera prst="isometricOffAxis1Right"/>
            <a:lightRig rig="balanced" dir="tr"/>
          </a:scene3d>
          <a:sp3d contourW="14605" prstMaterial="plastic">
            <a:bevelT w="50800"/>
            <a:contourClr>
              <a:schemeClr val="accent2">
                <a:shade val="30000"/>
                <a:satMod val="12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2</a:t>
            </a:r>
            <a:r>
              <a:rPr lang="fr-FR" sz="2000" baseline="30000" dirty="0" smtClean="0">
                <a:solidFill>
                  <a:schemeClr val="tx1"/>
                </a:solidFill>
              </a:rPr>
              <a:t>ème</a:t>
            </a:r>
            <a:r>
              <a:rPr lang="fr-FR" sz="2000" dirty="0" smtClean="0">
                <a:solidFill>
                  <a:schemeClr val="tx1"/>
                </a:solidFill>
              </a:rPr>
              <a:t> séquence:</a:t>
            </a:r>
          </a:p>
          <a:p>
            <a:pPr algn="ctr"/>
            <a:r>
              <a:rPr lang="fr-FR" sz="2000" dirty="0" smtClean="0">
                <a:solidFill>
                  <a:schemeClr val="tx1"/>
                </a:solidFill>
              </a:rPr>
              <a:t>Obstruction totale des voies aériennes chez l’adulte</a:t>
            </a:r>
            <a:endParaRPr lang="fr-F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84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285</TotalTime>
  <Words>769</Words>
  <Application>Microsoft Office PowerPoint</Application>
  <PresentationFormat>Affichage à l'écran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Sillage</vt:lpstr>
      <vt:lpstr>Prévention et Secours Civiques de niveau 1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  <vt:lpstr>PSC1 – partie 4 : Obstruction des voies aériennes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Premiers Secours Civiques 1</dc:title>
  <dc:creator>Olivier GOUEL</dc:creator>
  <cp:lastModifiedBy>Olivier GOUEL</cp:lastModifiedBy>
  <cp:revision>32</cp:revision>
  <dcterms:created xsi:type="dcterms:W3CDTF">2013-02-13T09:37:28Z</dcterms:created>
  <dcterms:modified xsi:type="dcterms:W3CDTF">2013-03-10T06:59:54Z</dcterms:modified>
</cp:coreProperties>
</file>